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8"/>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3" r:id="rId25"/>
    <p:sldId id="284" r:id="rId26"/>
    <p:sldId id="282" r:id="rId27"/>
    <p:sldId id="285" r:id="rId28"/>
    <p:sldId id="286" r:id="rId29"/>
    <p:sldId id="287" r:id="rId30"/>
    <p:sldId id="288" r:id="rId31"/>
    <p:sldId id="289" r:id="rId32"/>
    <p:sldId id="291" r:id="rId33"/>
    <p:sldId id="293" r:id="rId34"/>
    <p:sldId id="294" r:id="rId35"/>
    <p:sldId id="295"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B862AE-C62A-B0C7-00F2-BE3546625546}" v="6" dt="2020-09-24T16:42:42.993"/>
    <p1510:client id="{86F5B2B4-DCBA-443A-A065-120B0D509E77}" v="439" dt="2020-09-24T17:06:4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Le Minh Thu" userId="S::hlmthuy15@ump.edu.vn::9135f1ea-ce51-427f-98fa-e5d687a6556a" providerId="AD" clId="Web-{5DB862AE-C62A-B0C7-00F2-BE3546625546}"/>
    <pc:docChg chg="modSld">
      <pc:chgData name="Ho Le Minh Thu" userId="S::hlmthuy15@ump.edu.vn::9135f1ea-ce51-427f-98fa-e5d687a6556a" providerId="AD" clId="Web-{5DB862AE-C62A-B0C7-00F2-BE3546625546}" dt="2020-09-24T16:42:42.993" v="5" actId="20577"/>
      <pc:docMkLst>
        <pc:docMk/>
      </pc:docMkLst>
      <pc:sldChg chg="modSp">
        <pc:chgData name="Ho Le Minh Thu" userId="S::hlmthuy15@ump.edu.vn::9135f1ea-ce51-427f-98fa-e5d687a6556a" providerId="AD" clId="Web-{5DB862AE-C62A-B0C7-00F2-BE3546625546}" dt="2020-09-24T16:42:42.993" v="4" actId="20577"/>
        <pc:sldMkLst>
          <pc:docMk/>
          <pc:sldMk cId="1079236387" sldId="257"/>
        </pc:sldMkLst>
        <pc:spChg chg="mod">
          <ac:chgData name="Ho Le Minh Thu" userId="S::hlmthuy15@ump.edu.vn::9135f1ea-ce51-427f-98fa-e5d687a6556a" providerId="AD" clId="Web-{5DB862AE-C62A-B0C7-00F2-BE3546625546}" dt="2020-09-24T16:42:42.993" v="4" actId="20577"/>
          <ac:spMkLst>
            <pc:docMk/>
            <pc:sldMk cId="1079236387" sldId="257"/>
            <ac:spMk id="3" creationId="{6FF09B1E-5C74-4624-B467-C4F694CC51BA}"/>
          </ac:spMkLst>
        </pc:spChg>
      </pc:sldChg>
    </pc:docChg>
  </pc:docChgLst>
  <pc:docChgLst>
    <pc:chgData name="Truong Thi Minh Thu" userId="f3866341-afde-477b-9888-e795caeb26b7" providerId="ADAL" clId="{86F5B2B4-DCBA-443A-A065-120B0D509E77}"/>
    <pc:docChg chg="undo custSel mod addSld delSld modSld sldOrd addMainMaster delMainMaster">
      <pc:chgData name="Truong Thi Minh Thu" userId="f3866341-afde-477b-9888-e795caeb26b7" providerId="ADAL" clId="{86F5B2B4-DCBA-443A-A065-120B0D509E77}" dt="2020-09-24T17:06:46.443" v="1567" actId="20577"/>
      <pc:docMkLst>
        <pc:docMk/>
      </pc:docMkLst>
      <pc:sldChg chg="addSp delSp modSp mod setBg modClrScheme chgLayout">
        <pc:chgData name="Truong Thi Minh Thu" userId="f3866341-afde-477b-9888-e795caeb26b7" providerId="ADAL" clId="{86F5B2B4-DCBA-443A-A065-120B0D509E77}" dt="2020-09-24T16:00:23.698" v="101" actId="20577"/>
        <pc:sldMkLst>
          <pc:docMk/>
          <pc:sldMk cId="3072013332" sldId="256"/>
        </pc:sldMkLst>
        <pc:spChg chg="mod">
          <ac:chgData name="Truong Thi Minh Thu" userId="f3866341-afde-477b-9888-e795caeb26b7" providerId="ADAL" clId="{86F5B2B4-DCBA-443A-A065-120B0D509E77}" dt="2020-09-24T16:00:15.325" v="95" actId="26606"/>
          <ac:spMkLst>
            <pc:docMk/>
            <pc:sldMk cId="3072013332" sldId="256"/>
            <ac:spMk id="2" creationId="{00000000-0000-0000-0000-000000000000}"/>
          </ac:spMkLst>
        </pc:spChg>
        <pc:spChg chg="mod">
          <ac:chgData name="Truong Thi Minh Thu" userId="f3866341-afde-477b-9888-e795caeb26b7" providerId="ADAL" clId="{86F5B2B4-DCBA-443A-A065-120B0D509E77}" dt="2020-09-24T16:00:23.698" v="101" actId="20577"/>
          <ac:spMkLst>
            <pc:docMk/>
            <pc:sldMk cId="3072013332" sldId="256"/>
            <ac:spMk id="3" creationId="{00000000-0000-0000-0000-000000000000}"/>
          </ac:spMkLst>
        </pc:spChg>
        <pc:spChg chg="add del">
          <ac:chgData name="Truong Thi Minh Thu" userId="f3866341-afde-477b-9888-e795caeb26b7" providerId="ADAL" clId="{86F5B2B4-DCBA-443A-A065-120B0D509E77}" dt="2020-09-24T15:59:46.645" v="90" actId="26606"/>
          <ac:spMkLst>
            <pc:docMk/>
            <pc:sldMk cId="3072013332" sldId="256"/>
            <ac:spMk id="9" creationId="{A9286AD2-18A9-4868-A4E3-7A2097A20810}"/>
          </ac:spMkLst>
        </pc:spChg>
        <pc:spChg chg="add del">
          <ac:chgData name="Truong Thi Minh Thu" userId="f3866341-afde-477b-9888-e795caeb26b7" providerId="ADAL" clId="{86F5B2B4-DCBA-443A-A065-120B0D509E77}" dt="2020-09-24T15:59:53.547" v="92" actId="26606"/>
          <ac:spMkLst>
            <pc:docMk/>
            <pc:sldMk cId="3072013332" sldId="256"/>
            <ac:spMk id="13" creationId="{1AEB967B-31A3-42E3-8382-73443D264092}"/>
          </ac:spMkLst>
        </pc:spChg>
        <pc:spChg chg="add del">
          <ac:chgData name="Truong Thi Minh Thu" userId="f3866341-afde-477b-9888-e795caeb26b7" providerId="ADAL" clId="{86F5B2B4-DCBA-443A-A065-120B0D509E77}" dt="2020-09-24T15:59:53.547" v="92" actId="26606"/>
          <ac:spMkLst>
            <pc:docMk/>
            <pc:sldMk cId="3072013332" sldId="256"/>
            <ac:spMk id="14" creationId="{6A121316-E4D0-41D7-9C79-9FF8F36D4262}"/>
          </ac:spMkLst>
        </pc:spChg>
        <pc:spChg chg="add del">
          <ac:chgData name="Truong Thi Minh Thu" userId="f3866341-afde-477b-9888-e795caeb26b7" providerId="ADAL" clId="{86F5B2B4-DCBA-443A-A065-120B0D509E77}" dt="2020-09-24T15:59:53.547" v="92" actId="26606"/>
          <ac:spMkLst>
            <pc:docMk/>
            <pc:sldMk cId="3072013332" sldId="256"/>
            <ac:spMk id="16" creationId="{07EE0F9E-42CB-4AE4-971C-7BD191D5DCB3}"/>
          </ac:spMkLst>
        </pc:spChg>
        <pc:spChg chg="add del">
          <ac:chgData name="Truong Thi Minh Thu" userId="f3866341-afde-477b-9888-e795caeb26b7" providerId="ADAL" clId="{86F5B2B4-DCBA-443A-A065-120B0D509E77}" dt="2020-09-24T16:00:15.278" v="94" actId="26606"/>
          <ac:spMkLst>
            <pc:docMk/>
            <pc:sldMk cId="3072013332" sldId="256"/>
            <ac:spMk id="18" creationId="{A9286AD2-18A9-4868-A4E3-7A2097A20810}"/>
          </ac:spMkLst>
        </pc:spChg>
        <pc:spChg chg="add">
          <ac:chgData name="Truong Thi Minh Thu" userId="f3866341-afde-477b-9888-e795caeb26b7" providerId="ADAL" clId="{86F5B2B4-DCBA-443A-A065-120B0D509E77}" dt="2020-09-24T16:00:15.325" v="95" actId="26606"/>
          <ac:spMkLst>
            <pc:docMk/>
            <pc:sldMk cId="3072013332" sldId="256"/>
            <ac:spMk id="22" creationId="{6CCA5F87-1D1E-45CB-8D83-FC7EEFAD9935}"/>
          </ac:spMkLst>
        </pc:spChg>
        <pc:spChg chg="add">
          <ac:chgData name="Truong Thi Minh Thu" userId="f3866341-afde-477b-9888-e795caeb26b7" providerId="ADAL" clId="{86F5B2B4-DCBA-443A-A065-120B0D509E77}" dt="2020-09-24T16:00:15.325" v="95" actId="26606"/>
          <ac:spMkLst>
            <pc:docMk/>
            <pc:sldMk cId="3072013332" sldId="256"/>
            <ac:spMk id="24" creationId="{7CCFC2C6-6238-4A2F-93DE-2ADF74AF635E}"/>
          </ac:spMkLst>
        </pc:spChg>
        <pc:spChg chg="add">
          <ac:chgData name="Truong Thi Minh Thu" userId="f3866341-afde-477b-9888-e795caeb26b7" providerId="ADAL" clId="{86F5B2B4-DCBA-443A-A065-120B0D509E77}" dt="2020-09-24T16:00:15.325" v="95" actId="26606"/>
          <ac:spMkLst>
            <pc:docMk/>
            <pc:sldMk cId="3072013332" sldId="256"/>
            <ac:spMk id="25" creationId="{AF2F604E-43BE-4DC3-B983-E071523364F8}"/>
          </ac:spMkLst>
        </pc:spChg>
        <pc:spChg chg="add">
          <ac:chgData name="Truong Thi Minh Thu" userId="f3866341-afde-477b-9888-e795caeb26b7" providerId="ADAL" clId="{86F5B2B4-DCBA-443A-A065-120B0D509E77}" dt="2020-09-24T16:00:15.325" v="95" actId="26606"/>
          <ac:spMkLst>
            <pc:docMk/>
            <pc:sldMk cId="3072013332" sldId="256"/>
            <ac:spMk id="26" creationId="{08C9B587-E65E-4B52-B37C-ABEBB6E87928}"/>
          </ac:spMkLst>
        </pc:spChg>
        <pc:picChg chg="add del">
          <ac:chgData name="Truong Thi Minh Thu" userId="f3866341-afde-477b-9888-e795caeb26b7" providerId="ADAL" clId="{86F5B2B4-DCBA-443A-A065-120B0D509E77}" dt="2020-09-24T15:59:46.645" v="90" actId="26606"/>
          <ac:picMkLst>
            <pc:docMk/>
            <pc:sldMk cId="3072013332" sldId="256"/>
            <ac:picMk id="4" creationId="{D2F34491-9691-49CC-B762-88B71F5BA4DD}"/>
          </ac:picMkLst>
        </pc:picChg>
        <pc:picChg chg="add del">
          <ac:chgData name="Truong Thi Minh Thu" userId="f3866341-afde-477b-9888-e795caeb26b7" providerId="ADAL" clId="{86F5B2B4-DCBA-443A-A065-120B0D509E77}" dt="2020-09-24T15:59:53.547" v="92" actId="26606"/>
          <ac:picMkLst>
            <pc:docMk/>
            <pc:sldMk cId="3072013332" sldId="256"/>
            <ac:picMk id="15" creationId="{DA423D2C-F910-43B6-88C8-B220D0401EBF}"/>
          </ac:picMkLst>
        </pc:picChg>
        <pc:picChg chg="add del">
          <ac:chgData name="Truong Thi Minh Thu" userId="f3866341-afde-477b-9888-e795caeb26b7" providerId="ADAL" clId="{86F5B2B4-DCBA-443A-A065-120B0D509E77}" dt="2020-09-24T16:00:15.278" v="94" actId="26606"/>
          <ac:picMkLst>
            <pc:docMk/>
            <pc:sldMk cId="3072013332" sldId="256"/>
            <ac:picMk id="19" creationId="{D2F34491-9691-49CC-B762-88B71F5BA4DD}"/>
          </ac:picMkLst>
        </pc:picChg>
        <pc:picChg chg="add">
          <ac:chgData name="Truong Thi Minh Thu" userId="f3866341-afde-477b-9888-e795caeb26b7" providerId="ADAL" clId="{86F5B2B4-DCBA-443A-A065-120B0D509E77}" dt="2020-09-24T16:00:15.325" v="95" actId="26606"/>
          <ac:picMkLst>
            <pc:docMk/>
            <pc:sldMk cId="3072013332" sldId="256"/>
            <ac:picMk id="23" creationId="{9EA89BDC-A83B-4249-AB38-9D38D232E773}"/>
          </ac:picMkLst>
        </pc:picChg>
        <pc:cxnChg chg="add del">
          <ac:chgData name="Truong Thi Minh Thu" userId="f3866341-afde-477b-9888-e795caeb26b7" providerId="ADAL" clId="{86F5B2B4-DCBA-443A-A065-120B0D509E77}" dt="2020-09-24T15:59:46.645" v="90" actId="26606"/>
          <ac:cxnSpMkLst>
            <pc:docMk/>
            <pc:sldMk cId="3072013332" sldId="256"/>
            <ac:cxnSpMk id="11" creationId="{E7A7CD63-7EC3-44F3-95D0-595C4019FF24}"/>
          </ac:cxnSpMkLst>
        </pc:cxnChg>
        <pc:cxnChg chg="add del">
          <ac:chgData name="Truong Thi Minh Thu" userId="f3866341-afde-477b-9888-e795caeb26b7" providerId="ADAL" clId="{86F5B2B4-DCBA-443A-A065-120B0D509E77}" dt="2020-09-24T16:00:15.278" v="94" actId="26606"/>
          <ac:cxnSpMkLst>
            <pc:docMk/>
            <pc:sldMk cId="3072013332" sldId="256"/>
            <ac:cxnSpMk id="20" creationId="{E7A7CD63-7EC3-44F3-95D0-595C4019FF24}"/>
          </ac:cxnSpMkLst>
        </pc:cxnChg>
      </pc:sldChg>
      <pc:sldChg chg="modSp new mod">
        <pc:chgData name="Truong Thi Minh Thu" userId="f3866341-afde-477b-9888-e795caeb26b7" providerId="ADAL" clId="{86F5B2B4-DCBA-443A-A065-120B0D509E77}" dt="2020-09-24T17:06:46.443" v="1567" actId="20577"/>
        <pc:sldMkLst>
          <pc:docMk/>
          <pc:sldMk cId="1079236387" sldId="257"/>
        </pc:sldMkLst>
        <pc:spChg chg="mod">
          <ac:chgData name="Truong Thi Minh Thu" userId="f3866341-afde-477b-9888-e795caeb26b7" providerId="ADAL" clId="{86F5B2B4-DCBA-443A-A065-120B0D509E77}" dt="2020-09-24T16:00:50.429" v="129" actId="20577"/>
          <ac:spMkLst>
            <pc:docMk/>
            <pc:sldMk cId="1079236387" sldId="257"/>
            <ac:spMk id="2" creationId="{24E3D844-1210-4ADA-8319-8B1B024A7DB0}"/>
          </ac:spMkLst>
        </pc:spChg>
        <pc:spChg chg="mod">
          <ac:chgData name="Truong Thi Minh Thu" userId="f3866341-afde-477b-9888-e795caeb26b7" providerId="ADAL" clId="{86F5B2B4-DCBA-443A-A065-120B0D509E77}" dt="2020-09-24T17:06:46.443" v="1567" actId="20577"/>
          <ac:spMkLst>
            <pc:docMk/>
            <pc:sldMk cId="1079236387" sldId="257"/>
            <ac:spMk id="3" creationId="{6FF09B1E-5C74-4624-B467-C4F694CC51BA}"/>
          </ac:spMkLst>
        </pc:spChg>
      </pc:sldChg>
      <pc:sldChg chg="modSp new mod">
        <pc:chgData name="Truong Thi Minh Thu" userId="f3866341-afde-477b-9888-e795caeb26b7" providerId="ADAL" clId="{86F5B2B4-DCBA-443A-A065-120B0D509E77}" dt="2020-09-24T17:06:32.120" v="1543" actId="2711"/>
        <pc:sldMkLst>
          <pc:docMk/>
          <pc:sldMk cId="3511912855" sldId="258"/>
        </pc:sldMkLst>
        <pc:spChg chg="mod">
          <ac:chgData name="Truong Thi Minh Thu" userId="f3866341-afde-477b-9888-e795caeb26b7" providerId="ADAL" clId="{86F5B2B4-DCBA-443A-A065-120B0D509E77}" dt="2020-09-24T16:03:05.729" v="164" actId="20577"/>
          <ac:spMkLst>
            <pc:docMk/>
            <pc:sldMk cId="3511912855" sldId="258"/>
            <ac:spMk id="2" creationId="{00D97E36-9621-4918-ACFB-9076836DF263}"/>
          </ac:spMkLst>
        </pc:spChg>
        <pc:spChg chg="mod">
          <ac:chgData name="Truong Thi Minh Thu" userId="f3866341-afde-477b-9888-e795caeb26b7" providerId="ADAL" clId="{86F5B2B4-DCBA-443A-A065-120B0D509E77}" dt="2020-09-24T17:06:32.120" v="1543" actId="2711"/>
          <ac:spMkLst>
            <pc:docMk/>
            <pc:sldMk cId="3511912855" sldId="258"/>
            <ac:spMk id="3" creationId="{E94FB1AF-348D-4533-B064-2CB2A18C3984}"/>
          </ac:spMkLst>
        </pc:spChg>
      </pc:sldChg>
      <pc:sldChg chg="modSp new mod">
        <pc:chgData name="Truong Thi Minh Thu" userId="f3866341-afde-477b-9888-e795caeb26b7" providerId="ADAL" clId="{86F5B2B4-DCBA-443A-A065-120B0D509E77}" dt="2020-09-24T17:06:25.567" v="1542" actId="2711"/>
        <pc:sldMkLst>
          <pc:docMk/>
          <pc:sldMk cId="4161439974" sldId="259"/>
        </pc:sldMkLst>
        <pc:spChg chg="mod">
          <ac:chgData name="Truong Thi Minh Thu" userId="f3866341-afde-477b-9888-e795caeb26b7" providerId="ADAL" clId="{86F5B2B4-DCBA-443A-A065-120B0D509E77}" dt="2020-09-24T16:03:24.515" v="231" actId="20577"/>
          <ac:spMkLst>
            <pc:docMk/>
            <pc:sldMk cId="4161439974" sldId="259"/>
            <ac:spMk id="2" creationId="{AC528A5E-D1B0-4933-A8F9-49675AAC2771}"/>
          </ac:spMkLst>
        </pc:spChg>
        <pc:spChg chg="mod">
          <ac:chgData name="Truong Thi Minh Thu" userId="f3866341-afde-477b-9888-e795caeb26b7" providerId="ADAL" clId="{86F5B2B4-DCBA-443A-A065-120B0D509E77}" dt="2020-09-24T17:06:25.567" v="1542" actId="2711"/>
          <ac:spMkLst>
            <pc:docMk/>
            <pc:sldMk cId="4161439974" sldId="259"/>
            <ac:spMk id="3" creationId="{76FE6292-28C8-4986-8152-C9EDC98BEAB0}"/>
          </ac:spMkLst>
        </pc:spChg>
      </pc:sldChg>
      <pc:sldChg chg="addSp delSp modSp new del mod modClrScheme chgLayout">
        <pc:chgData name="Truong Thi Minh Thu" userId="f3866341-afde-477b-9888-e795caeb26b7" providerId="ADAL" clId="{86F5B2B4-DCBA-443A-A065-120B0D509E77}" dt="2020-09-24T16:05:48.075" v="254" actId="2696"/>
        <pc:sldMkLst>
          <pc:docMk/>
          <pc:sldMk cId="2557987935" sldId="260"/>
        </pc:sldMkLst>
        <pc:spChg chg="del mod ord">
          <ac:chgData name="Truong Thi Minh Thu" userId="f3866341-afde-477b-9888-e795caeb26b7" providerId="ADAL" clId="{86F5B2B4-DCBA-443A-A065-120B0D509E77}" dt="2020-09-24T16:04:52.038" v="242" actId="700"/>
          <ac:spMkLst>
            <pc:docMk/>
            <pc:sldMk cId="2557987935" sldId="260"/>
            <ac:spMk id="2" creationId="{197ECE79-A15C-4B9E-99E0-73A9D48CFA9F}"/>
          </ac:spMkLst>
        </pc:spChg>
        <pc:spChg chg="mod ord">
          <ac:chgData name="Truong Thi Minh Thu" userId="f3866341-afde-477b-9888-e795caeb26b7" providerId="ADAL" clId="{86F5B2B4-DCBA-443A-A065-120B0D509E77}" dt="2020-09-24T16:05:18.832" v="248" actId="27636"/>
          <ac:spMkLst>
            <pc:docMk/>
            <pc:sldMk cId="2557987935" sldId="260"/>
            <ac:spMk id="3" creationId="{3CCED747-8D4B-4022-985F-FCFB2E234E28}"/>
          </ac:spMkLst>
        </pc:spChg>
        <pc:spChg chg="add mod ord">
          <ac:chgData name="Truong Thi Minh Thu" userId="f3866341-afde-477b-9888-e795caeb26b7" providerId="ADAL" clId="{86F5B2B4-DCBA-443A-A065-120B0D509E77}" dt="2020-09-24T16:04:52.038" v="242" actId="700"/>
          <ac:spMkLst>
            <pc:docMk/>
            <pc:sldMk cId="2557987935" sldId="260"/>
            <ac:spMk id="4" creationId="{89EC448B-9D07-4EA9-828E-D5CD1C71DD3D}"/>
          </ac:spMkLst>
        </pc:spChg>
      </pc:sldChg>
      <pc:sldChg chg="addSp delSp modSp new del mod">
        <pc:chgData name="Truong Thi Minh Thu" userId="f3866341-afde-477b-9888-e795caeb26b7" providerId="ADAL" clId="{86F5B2B4-DCBA-443A-A065-120B0D509E77}" dt="2020-09-24T16:07:29.617" v="278" actId="2696"/>
        <pc:sldMkLst>
          <pc:docMk/>
          <pc:sldMk cId="1295518237" sldId="261"/>
        </pc:sldMkLst>
        <pc:spChg chg="mod">
          <ac:chgData name="Truong Thi Minh Thu" userId="f3866341-afde-477b-9888-e795caeb26b7" providerId="ADAL" clId="{86F5B2B4-DCBA-443A-A065-120B0D509E77}" dt="2020-09-24T16:05:57.429" v="256" actId="21"/>
          <ac:spMkLst>
            <pc:docMk/>
            <pc:sldMk cId="1295518237" sldId="261"/>
            <ac:spMk id="3" creationId="{6E4498C5-010D-48CD-83F7-0ACA4162C5C9}"/>
          </ac:spMkLst>
        </pc:spChg>
        <pc:picChg chg="add del mod">
          <ac:chgData name="Truong Thi Minh Thu" userId="f3866341-afde-477b-9888-e795caeb26b7" providerId="ADAL" clId="{86F5B2B4-DCBA-443A-A065-120B0D509E77}" dt="2020-09-24T16:06:19.007" v="261" actId="21"/>
          <ac:picMkLst>
            <pc:docMk/>
            <pc:sldMk cId="1295518237" sldId="261"/>
            <ac:picMk id="4" creationId="{B40867A5-0033-4684-B1A0-43D6BE097AFE}"/>
          </ac:picMkLst>
        </pc:picChg>
      </pc:sldChg>
      <pc:sldChg chg="addSp delSp modSp new mod modClrScheme chgLayout">
        <pc:chgData name="Truong Thi Minh Thu" userId="f3866341-afde-477b-9888-e795caeb26b7" providerId="ADAL" clId="{86F5B2B4-DCBA-443A-A065-120B0D509E77}" dt="2020-09-24T17:06:14.417" v="1540" actId="255"/>
        <pc:sldMkLst>
          <pc:docMk/>
          <pc:sldMk cId="3545211961" sldId="262"/>
        </pc:sldMkLst>
        <pc:spChg chg="del mod ord">
          <ac:chgData name="Truong Thi Minh Thu" userId="f3866341-afde-477b-9888-e795caeb26b7" providerId="ADAL" clId="{86F5B2B4-DCBA-443A-A065-120B0D509E77}" dt="2020-09-24T16:05:13.596" v="246" actId="700"/>
          <ac:spMkLst>
            <pc:docMk/>
            <pc:sldMk cId="3545211961" sldId="262"/>
            <ac:spMk id="2" creationId="{5B2B0946-3EBA-45EA-910E-770477E13B9B}"/>
          </ac:spMkLst>
        </pc:spChg>
        <pc:spChg chg="del">
          <ac:chgData name="Truong Thi Minh Thu" userId="f3866341-afde-477b-9888-e795caeb26b7" providerId="ADAL" clId="{86F5B2B4-DCBA-443A-A065-120B0D509E77}" dt="2020-09-24T16:05:13.596" v="246" actId="700"/>
          <ac:spMkLst>
            <pc:docMk/>
            <pc:sldMk cId="3545211961" sldId="262"/>
            <ac:spMk id="3" creationId="{C702EE90-A37F-4431-9D85-E9D741F63028}"/>
          </ac:spMkLst>
        </pc:spChg>
        <pc:spChg chg="add mod ord">
          <ac:chgData name="Truong Thi Minh Thu" userId="f3866341-afde-477b-9888-e795caeb26b7" providerId="ADAL" clId="{86F5B2B4-DCBA-443A-A065-120B0D509E77}" dt="2020-09-24T17:06:14.417" v="1540" actId="255"/>
          <ac:spMkLst>
            <pc:docMk/>
            <pc:sldMk cId="3545211961" sldId="262"/>
            <ac:spMk id="4" creationId="{15EF5126-0307-4426-A298-22383B130714}"/>
          </ac:spMkLst>
        </pc:spChg>
      </pc:sldChg>
      <pc:sldChg chg="addSp modSp add mod modClrScheme chgLayout">
        <pc:chgData name="Truong Thi Minh Thu" userId="f3866341-afde-477b-9888-e795caeb26b7" providerId="ADAL" clId="{86F5B2B4-DCBA-443A-A065-120B0D509E77}" dt="2020-09-24T17:05:39.971" v="1523" actId="1076"/>
        <pc:sldMkLst>
          <pc:docMk/>
          <pc:sldMk cId="3029120349" sldId="263"/>
        </pc:sldMkLst>
        <pc:spChg chg="mod ord">
          <ac:chgData name="Truong Thi Minh Thu" userId="f3866341-afde-477b-9888-e795caeb26b7" providerId="ADAL" clId="{86F5B2B4-DCBA-443A-A065-120B0D509E77}" dt="2020-09-24T17:05:39.971" v="1523" actId="1076"/>
          <ac:spMkLst>
            <pc:docMk/>
            <pc:sldMk cId="3029120349" sldId="263"/>
            <ac:spMk id="4" creationId="{15EF5126-0307-4426-A298-22383B130714}"/>
          </ac:spMkLst>
        </pc:spChg>
        <pc:picChg chg="add mod">
          <ac:chgData name="Truong Thi Minh Thu" userId="f3866341-afde-477b-9888-e795caeb26b7" providerId="ADAL" clId="{86F5B2B4-DCBA-443A-A065-120B0D509E77}" dt="2020-09-24T16:07:24.013" v="277" actId="1076"/>
          <ac:picMkLst>
            <pc:docMk/>
            <pc:sldMk cId="3029120349" sldId="263"/>
            <ac:picMk id="2" creationId="{E5783CB5-B8D8-4FC6-8519-F2BB3F68032E}"/>
          </ac:picMkLst>
        </pc:picChg>
      </pc:sldChg>
      <pc:sldChg chg="addSp modSp new mod modClrScheme chgLayout">
        <pc:chgData name="Truong Thi Minh Thu" userId="f3866341-afde-477b-9888-e795caeb26b7" providerId="ADAL" clId="{86F5B2B4-DCBA-443A-A065-120B0D509E77}" dt="2020-09-24T17:05:19.488" v="1517" actId="255"/>
        <pc:sldMkLst>
          <pc:docMk/>
          <pc:sldMk cId="571135904" sldId="264"/>
        </pc:sldMkLst>
        <pc:spChg chg="add mod">
          <ac:chgData name="Truong Thi Minh Thu" userId="f3866341-afde-477b-9888-e795caeb26b7" providerId="ADAL" clId="{86F5B2B4-DCBA-443A-A065-120B0D509E77}" dt="2020-09-24T17:05:19.488" v="1517" actId="255"/>
          <ac:spMkLst>
            <pc:docMk/>
            <pc:sldMk cId="571135904" sldId="264"/>
            <ac:spMk id="2" creationId="{40D991A7-ACA4-4A51-AC4A-6B2256B35102}"/>
          </ac:spMkLst>
        </pc:spChg>
      </pc:sldChg>
      <pc:sldChg chg="modSp new mod">
        <pc:chgData name="Truong Thi Minh Thu" userId="f3866341-afde-477b-9888-e795caeb26b7" providerId="ADAL" clId="{86F5B2B4-DCBA-443A-A065-120B0D509E77}" dt="2020-09-24T17:05:06.687" v="1515" actId="403"/>
        <pc:sldMkLst>
          <pc:docMk/>
          <pc:sldMk cId="3979005282" sldId="265"/>
        </pc:sldMkLst>
        <pc:spChg chg="mod">
          <ac:chgData name="Truong Thi Minh Thu" userId="f3866341-afde-477b-9888-e795caeb26b7" providerId="ADAL" clId="{86F5B2B4-DCBA-443A-A065-120B0D509E77}" dt="2020-09-24T17:05:06.687" v="1515" actId="403"/>
          <ac:spMkLst>
            <pc:docMk/>
            <pc:sldMk cId="3979005282" sldId="265"/>
            <ac:spMk id="2" creationId="{0B463A20-9E47-4128-A577-097FB4106CE0}"/>
          </ac:spMkLst>
        </pc:spChg>
      </pc:sldChg>
      <pc:sldChg chg="modSp new mod">
        <pc:chgData name="Truong Thi Minh Thu" userId="f3866341-afde-477b-9888-e795caeb26b7" providerId="ADAL" clId="{86F5B2B4-DCBA-443A-A065-120B0D509E77}" dt="2020-09-24T17:04:58.167" v="1513" actId="403"/>
        <pc:sldMkLst>
          <pc:docMk/>
          <pc:sldMk cId="3645049774" sldId="266"/>
        </pc:sldMkLst>
        <pc:spChg chg="mod">
          <ac:chgData name="Truong Thi Minh Thu" userId="f3866341-afde-477b-9888-e795caeb26b7" providerId="ADAL" clId="{86F5B2B4-DCBA-443A-A065-120B0D509E77}" dt="2020-09-24T17:04:58.167" v="1513" actId="403"/>
          <ac:spMkLst>
            <pc:docMk/>
            <pc:sldMk cId="3645049774" sldId="266"/>
            <ac:spMk id="2" creationId="{1938D3B2-F874-4060-B99D-81D18B790851}"/>
          </ac:spMkLst>
        </pc:spChg>
      </pc:sldChg>
      <pc:sldChg chg="addSp delSp modSp new mod">
        <pc:chgData name="Truong Thi Minh Thu" userId="f3866341-afde-477b-9888-e795caeb26b7" providerId="ADAL" clId="{86F5B2B4-DCBA-443A-A065-120B0D509E77}" dt="2020-09-24T17:04:26.906" v="1510" actId="1076"/>
        <pc:sldMkLst>
          <pc:docMk/>
          <pc:sldMk cId="1626548311" sldId="267"/>
        </pc:sldMkLst>
        <pc:spChg chg="add mod">
          <ac:chgData name="Truong Thi Minh Thu" userId="f3866341-afde-477b-9888-e795caeb26b7" providerId="ADAL" clId="{86F5B2B4-DCBA-443A-A065-120B0D509E77}" dt="2020-09-24T17:04:26.906" v="1510" actId="1076"/>
          <ac:spMkLst>
            <pc:docMk/>
            <pc:sldMk cId="1626548311" sldId="267"/>
            <ac:spMk id="3" creationId="{A7F46BEC-3A99-49A9-A6C7-5EADAE30CB55}"/>
          </ac:spMkLst>
        </pc:spChg>
        <pc:graphicFrameChg chg="add del mod modGraphic">
          <ac:chgData name="Truong Thi Minh Thu" userId="f3866341-afde-477b-9888-e795caeb26b7" providerId="ADAL" clId="{86F5B2B4-DCBA-443A-A065-120B0D509E77}" dt="2020-09-24T16:10:52.096" v="312" actId="478"/>
          <ac:graphicFrameMkLst>
            <pc:docMk/>
            <pc:sldMk cId="1626548311" sldId="267"/>
            <ac:graphicFrameMk id="4" creationId="{7FF1564F-099B-4018-B187-BABA9916690A}"/>
          </ac:graphicFrameMkLst>
        </pc:graphicFrameChg>
        <pc:graphicFrameChg chg="add mod modGraphic">
          <ac:chgData name="Truong Thi Minh Thu" userId="f3866341-afde-477b-9888-e795caeb26b7" providerId="ADAL" clId="{86F5B2B4-DCBA-443A-A065-120B0D509E77}" dt="2020-09-24T17:03:52.454" v="1507" actId="255"/>
          <ac:graphicFrameMkLst>
            <pc:docMk/>
            <pc:sldMk cId="1626548311" sldId="267"/>
            <ac:graphicFrameMk id="5" creationId="{582F9ADB-AA2F-48D8-A876-4747BBF1C7BE}"/>
          </ac:graphicFrameMkLst>
        </pc:graphicFrameChg>
      </pc:sldChg>
      <pc:sldChg chg="new del">
        <pc:chgData name="Truong Thi Minh Thu" userId="f3866341-afde-477b-9888-e795caeb26b7" providerId="ADAL" clId="{86F5B2B4-DCBA-443A-A065-120B0D509E77}" dt="2020-09-24T16:09:35.856" v="304" actId="2696"/>
        <pc:sldMkLst>
          <pc:docMk/>
          <pc:sldMk cId="2502116638" sldId="267"/>
        </pc:sldMkLst>
      </pc:sldChg>
      <pc:sldChg chg="addSp modSp new mod">
        <pc:chgData name="Truong Thi Minh Thu" userId="f3866341-afde-477b-9888-e795caeb26b7" providerId="ADAL" clId="{86F5B2B4-DCBA-443A-A065-120B0D509E77}" dt="2020-09-24T17:02:30.044" v="1504" actId="255"/>
        <pc:sldMkLst>
          <pc:docMk/>
          <pc:sldMk cId="1322351941" sldId="268"/>
        </pc:sldMkLst>
        <pc:graphicFrameChg chg="add mod modGraphic">
          <ac:chgData name="Truong Thi Minh Thu" userId="f3866341-afde-477b-9888-e795caeb26b7" providerId="ADAL" clId="{86F5B2B4-DCBA-443A-A065-120B0D509E77}" dt="2020-09-24T17:02:30.044" v="1504" actId="255"/>
          <ac:graphicFrameMkLst>
            <pc:docMk/>
            <pc:sldMk cId="1322351941" sldId="268"/>
            <ac:graphicFrameMk id="2" creationId="{B89773CF-6B3B-4ECD-8C3B-ABD9DDCEB01E}"/>
          </ac:graphicFrameMkLst>
        </pc:graphicFrameChg>
      </pc:sldChg>
      <pc:sldChg chg="addSp modSp new mod">
        <pc:chgData name="Truong Thi Minh Thu" userId="f3866341-afde-477b-9888-e795caeb26b7" providerId="ADAL" clId="{86F5B2B4-DCBA-443A-A065-120B0D509E77}" dt="2020-09-24T17:02:19.427" v="1501" actId="255"/>
        <pc:sldMkLst>
          <pc:docMk/>
          <pc:sldMk cId="1041965507" sldId="269"/>
        </pc:sldMkLst>
        <pc:graphicFrameChg chg="add mod modGraphic">
          <ac:chgData name="Truong Thi Minh Thu" userId="f3866341-afde-477b-9888-e795caeb26b7" providerId="ADAL" clId="{86F5B2B4-DCBA-443A-A065-120B0D509E77}" dt="2020-09-24T17:02:19.427" v="1501" actId="255"/>
          <ac:graphicFrameMkLst>
            <pc:docMk/>
            <pc:sldMk cId="1041965507" sldId="269"/>
            <ac:graphicFrameMk id="2" creationId="{ABB0C2D6-4947-4A67-AE26-F826CAA15C64}"/>
          </ac:graphicFrameMkLst>
        </pc:graphicFrameChg>
      </pc:sldChg>
      <pc:sldChg chg="addSp modSp new mod">
        <pc:chgData name="Truong Thi Minh Thu" userId="f3866341-afde-477b-9888-e795caeb26b7" providerId="ADAL" clId="{86F5B2B4-DCBA-443A-A065-120B0D509E77}" dt="2020-09-24T17:02:09.360" v="1499" actId="255"/>
        <pc:sldMkLst>
          <pc:docMk/>
          <pc:sldMk cId="2296669976" sldId="270"/>
        </pc:sldMkLst>
        <pc:graphicFrameChg chg="add mod modGraphic">
          <ac:chgData name="Truong Thi Minh Thu" userId="f3866341-afde-477b-9888-e795caeb26b7" providerId="ADAL" clId="{86F5B2B4-DCBA-443A-A065-120B0D509E77}" dt="2020-09-24T17:02:09.360" v="1499" actId="255"/>
          <ac:graphicFrameMkLst>
            <pc:docMk/>
            <pc:sldMk cId="2296669976" sldId="270"/>
            <ac:graphicFrameMk id="2" creationId="{661FC5F1-B8E0-40A7-AEFA-AAAF9743504A}"/>
          </ac:graphicFrameMkLst>
        </pc:graphicFrameChg>
      </pc:sldChg>
      <pc:sldChg chg="modSp new mod">
        <pc:chgData name="Truong Thi Minh Thu" userId="f3866341-afde-477b-9888-e795caeb26b7" providerId="ADAL" clId="{86F5B2B4-DCBA-443A-A065-120B0D509E77}" dt="2020-09-24T17:01:54.668" v="1497" actId="20577"/>
        <pc:sldMkLst>
          <pc:docMk/>
          <pc:sldMk cId="890372423" sldId="271"/>
        </pc:sldMkLst>
        <pc:spChg chg="mod">
          <ac:chgData name="Truong Thi Minh Thu" userId="f3866341-afde-477b-9888-e795caeb26b7" providerId="ADAL" clId="{86F5B2B4-DCBA-443A-A065-120B0D509E77}" dt="2020-09-24T16:13:25.435" v="359" actId="20577"/>
          <ac:spMkLst>
            <pc:docMk/>
            <pc:sldMk cId="890372423" sldId="271"/>
            <ac:spMk id="2" creationId="{3E9620CC-658B-4622-93FA-E94AEACC0958}"/>
          </ac:spMkLst>
        </pc:spChg>
        <pc:spChg chg="mod">
          <ac:chgData name="Truong Thi Minh Thu" userId="f3866341-afde-477b-9888-e795caeb26b7" providerId="ADAL" clId="{86F5B2B4-DCBA-443A-A065-120B0D509E77}" dt="2020-09-24T17:01:54.668" v="1497" actId="20577"/>
          <ac:spMkLst>
            <pc:docMk/>
            <pc:sldMk cId="890372423" sldId="271"/>
            <ac:spMk id="3" creationId="{847EA429-047B-452F-8BFC-96BF8993703A}"/>
          </ac:spMkLst>
        </pc:spChg>
      </pc:sldChg>
      <pc:sldChg chg="modSp new mod">
        <pc:chgData name="Truong Thi Minh Thu" userId="f3866341-afde-477b-9888-e795caeb26b7" providerId="ADAL" clId="{86F5B2B4-DCBA-443A-A065-120B0D509E77}" dt="2020-09-24T17:00:37.915" v="1463" actId="404"/>
        <pc:sldMkLst>
          <pc:docMk/>
          <pc:sldMk cId="970753040" sldId="272"/>
        </pc:sldMkLst>
        <pc:spChg chg="mod">
          <ac:chgData name="Truong Thi Minh Thu" userId="f3866341-afde-477b-9888-e795caeb26b7" providerId="ADAL" clId="{86F5B2B4-DCBA-443A-A065-120B0D509E77}" dt="2020-09-24T16:14:11.618" v="404" actId="20577"/>
          <ac:spMkLst>
            <pc:docMk/>
            <pc:sldMk cId="970753040" sldId="272"/>
            <ac:spMk id="2" creationId="{F37E7FC2-4588-4C7A-8D25-101585E7E126}"/>
          </ac:spMkLst>
        </pc:spChg>
        <pc:spChg chg="mod">
          <ac:chgData name="Truong Thi Minh Thu" userId="f3866341-afde-477b-9888-e795caeb26b7" providerId="ADAL" clId="{86F5B2B4-DCBA-443A-A065-120B0D509E77}" dt="2020-09-24T17:00:37.915" v="1463" actId="404"/>
          <ac:spMkLst>
            <pc:docMk/>
            <pc:sldMk cId="970753040" sldId="272"/>
            <ac:spMk id="3" creationId="{813F9588-627A-45FA-B29A-6065A5F95ABC}"/>
          </ac:spMkLst>
        </pc:spChg>
      </pc:sldChg>
      <pc:sldChg chg="modSp new mod">
        <pc:chgData name="Truong Thi Minh Thu" userId="f3866341-afde-477b-9888-e795caeb26b7" providerId="ADAL" clId="{86F5B2B4-DCBA-443A-A065-120B0D509E77}" dt="2020-09-24T17:00:25.335" v="1458" actId="5793"/>
        <pc:sldMkLst>
          <pc:docMk/>
          <pc:sldMk cId="1962193344" sldId="273"/>
        </pc:sldMkLst>
        <pc:spChg chg="mod">
          <ac:chgData name="Truong Thi Minh Thu" userId="f3866341-afde-477b-9888-e795caeb26b7" providerId="ADAL" clId="{86F5B2B4-DCBA-443A-A065-120B0D509E77}" dt="2020-09-24T16:14:44.926" v="438" actId="20577"/>
          <ac:spMkLst>
            <pc:docMk/>
            <pc:sldMk cId="1962193344" sldId="273"/>
            <ac:spMk id="2" creationId="{AFD67E08-FFBC-4A3A-9279-E492A443020A}"/>
          </ac:spMkLst>
        </pc:spChg>
        <pc:spChg chg="mod">
          <ac:chgData name="Truong Thi Minh Thu" userId="f3866341-afde-477b-9888-e795caeb26b7" providerId="ADAL" clId="{86F5B2B4-DCBA-443A-A065-120B0D509E77}" dt="2020-09-24T17:00:25.335" v="1458" actId="5793"/>
          <ac:spMkLst>
            <pc:docMk/>
            <pc:sldMk cId="1962193344" sldId="273"/>
            <ac:spMk id="3" creationId="{E609D5CA-931A-4633-AD8B-7C5B28F89D1A}"/>
          </ac:spMkLst>
        </pc:spChg>
      </pc:sldChg>
      <pc:sldChg chg="new del">
        <pc:chgData name="Truong Thi Minh Thu" userId="f3866341-afde-477b-9888-e795caeb26b7" providerId="ADAL" clId="{86F5B2B4-DCBA-443A-A065-120B0D509E77}" dt="2020-09-24T16:17:08.545" v="465" actId="2696"/>
        <pc:sldMkLst>
          <pc:docMk/>
          <pc:sldMk cId="215579291" sldId="274"/>
        </pc:sldMkLst>
      </pc:sldChg>
      <pc:sldChg chg="modSp add mod">
        <pc:chgData name="Truong Thi Minh Thu" userId="f3866341-afde-477b-9888-e795caeb26b7" providerId="ADAL" clId="{86F5B2B4-DCBA-443A-A065-120B0D509E77}" dt="2020-09-24T17:00:00.985" v="1443" actId="403"/>
        <pc:sldMkLst>
          <pc:docMk/>
          <pc:sldMk cId="955023648" sldId="275"/>
        </pc:sldMkLst>
        <pc:spChg chg="mod">
          <ac:chgData name="Truong Thi Minh Thu" userId="f3866341-afde-477b-9888-e795caeb26b7" providerId="ADAL" clId="{86F5B2B4-DCBA-443A-A065-120B0D509E77}" dt="2020-09-24T17:00:00.985" v="1443" actId="403"/>
          <ac:spMkLst>
            <pc:docMk/>
            <pc:sldMk cId="955023648" sldId="275"/>
            <ac:spMk id="3" creationId="{E609D5CA-931A-4633-AD8B-7C5B28F89D1A}"/>
          </ac:spMkLst>
        </pc:spChg>
      </pc:sldChg>
      <pc:sldChg chg="modSp add mod">
        <pc:chgData name="Truong Thi Minh Thu" userId="f3866341-afde-477b-9888-e795caeb26b7" providerId="ADAL" clId="{86F5B2B4-DCBA-443A-A065-120B0D509E77}" dt="2020-09-24T16:59:45.343" v="1434" actId="404"/>
        <pc:sldMkLst>
          <pc:docMk/>
          <pc:sldMk cId="2397479244" sldId="276"/>
        </pc:sldMkLst>
        <pc:spChg chg="mod">
          <ac:chgData name="Truong Thi Minh Thu" userId="f3866341-afde-477b-9888-e795caeb26b7" providerId="ADAL" clId="{86F5B2B4-DCBA-443A-A065-120B0D509E77}" dt="2020-09-24T16:59:45.343" v="1434" actId="404"/>
          <ac:spMkLst>
            <pc:docMk/>
            <pc:sldMk cId="2397479244" sldId="276"/>
            <ac:spMk id="3" creationId="{E609D5CA-931A-4633-AD8B-7C5B28F89D1A}"/>
          </ac:spMkLst>
        </pc:spChg>
      </pc:sldChg>
      <pc:sldChg chg="modSp add mod">
        <pc:chgData name="Truong Thi Minh Thu" userId="f3866341-afde-477b-9888-e795caeb26b7" providerId="ADAL" clId="{86F5B2B4-DCBA-443A-A065-120B0D509E77}" dt="2020-09-24T16:59:32.616" v="1432" actId="5793"/>
        <pc:sldMkLst>
          <pc:docMk/>
          <pc:sldMk cId="1842737905" sldId="277"/>
        </pc:sldMkLst>
        <pc:spChg chg="mod">
          <ac:chgData name="Truong Thi Minh Thu" userId="f3866341-afde-477b-9888-e795caeb26b7" providerId="ADAL" clId="{86F5B2B4-DCBA-443A-A065-120B0D509E77}" dt="2020-09-24T16:59:32.616" v="1432" actId="5793"/>
          <ac:spMkLst>
            <pc:docMk/>
            <pc:sldMk cId="1842737905" sldId="277"/>
            <ac:spMk id="3" creationId="{E609D5CA-931A-4633-AD8B-7C5B28F89D1A}"/>
          </ac:spMkLst>
        </pc:spChg>
      </pc:sldChg>
      <pc:sldChg chg="new del">
        <pc:chgData name="Truong Thi Minh Thu" userId="f3866341-afde-477b-9888-e795caeb26b7" providerId="ADAL" clId="{86F5B2B4-DCBA-443A-A065-120B0D509E77}" dt="2020-09-24T16:17:06.705" v="464" actId="2696"/>
        <pc:sldMkLst>
          <pc:docMk/>
          <pc:sldMk cId="4125600878" sldId="277"/>
        </pc:sldMkLst>
      </pc:sldChg>
      <pc:sldChg chg="modSp new mod">
        <pc:chgData name="Truong Thi Minh Thu" userId="f3866341-afde-477b-9888-e795caeb26b7" providerId="ADAL" clId="{86F5B2B4-DCBA-443A-A065-120B0D509E77}" dt="2020-09-24T16:58:30.499" v="1401" actId="404"/>
        <pc:sldMkLst>
          <pc:docMk/>
          <pc:sldMk cId="4291439780" sldId="278"/>
        </pc:sldMkLst>
        <pc:spChg chg="mod">
          <ac:chgData name="Truong Thi Minh Thu" userId="f3866341-afde-477b-9888-e795caeb26b7" providerId="ADAL" clId="{86F5B2B4-DCBA-443A-A065-120B0D509E77}" dt="2020-09-24T16:18:40.189" v="529" actId="20577"/>
          <ac:spMkLst>
            <pc:docMk/>
            <pc:sldMk cId="4291439780" sldId="278"/>
            <ac:spMk id="2" creationId="{9E4D9C84-7E06-49E4-82E1-918FBB886D25}"/>
          </ac:spMkLst>
        </pc:spChg>
        <pc:spChg chg="mod">
          <ac:chgData name="Truong Thi Minh Thu" userId="f3866341-afde-477b-9888-e795caeb26b7" providerId="ADAL" clId="{86F5B2B4-DCBA-443A-A065-120B0D509E77}" dt="2020-09-24T16:58:30.499" v="1401" actId="404"/>
          <ac:spMkLst>
            <pc:docMk/>
            <pc:sldMk cId="4291439780" sldId="278"/>
            <ac:spMk id="3" creationId="{37CE0137-89C1-4254-AA89-218ABFCC2B48}"/>
          </ac:spMkLst>
        </pc:spChg>
      </pc:sldChg>
      <pc:sldChg chg="modSp new mod">
        <pc:chgData name="Truong Thi Minh Thu" userId="f3866341-afde-477b-9888-e795caeb26b7" providerId="ADAL" clId="{86F5B2B4-DCBA-443A-A065-120B0D509E77}" dt="2020-09-24T16:58:07.280" v="1394" actId="404"/>
        <pc:sldMkLst>
          <pc:docMk/>
          <pc:sldMk cId="2696444626" sldId="279"/>
        </pc:sldMkLst>
        <pc:spChg chg="mod">
          <ac:chgData name="Truong Thi Minh Thu" userId="f3866341-afde-477b-9888-e795caeb26b7" providerId="ADAL" clId="{86F5B2B4-DCBA-443A-A065-120B0D509E77}" dt="2020-09-24T16:19:07.682" v="572" actId="20577"/>
          <ac:spMkLst>
            <pc:docMk/>
            <pc:sldMk cId="2696444626" sldId="279"/>
            <ac:spMk id="2" creationId="{5945F7CF-D20A-4B6A-BFC4-BA7C90C3EEB8}"/>
          </ac:spMkLst>
        </pc:spChg>
        <pc:spChg chg="mod">
          <ac:chgData name="Truong Thi Minh Thu" userId="f3866341-afde-477b-9888-e795caeb26b7" providerId="ADAL" clId="{86F5B2B4-DCBA-443A-A065-120B0D509E77}" dt="2020-09-24T16:58:07.280" v="1394" actId="404"/>
          <ac:spMkLst>
            <pc:docMk/>
            <pc:sldMk cId="2696444626" sldId="279"/>
            <ac:spMk id="3" creationId="{77B827ED-A334-42A3-9EA1-8081AB4AA8CF}"/>
          </ac:spMkLst>
        </pc:spChg>
      </pc:sldChg>
      <pc:sldChg chg="modSp new mod">
        <pc:chgData name="Truong Thi Minh Thu" userId="f3866341-afde-477b-9888-e795caeb26b7" providerId="ADAL" clId="{86F5B2B4-DCBA-443A-A065-120B0D509E77}" dt="2020-09-24T16:57:49.816" v="1387" actId="403"/>
        <pc:sldMkLst>
          <pc:docMk/>
          <pc:sldMk cId="371726177" sldId="280"/>
        </pc:sldMkLst>
        <pc:spChg chg="mod">
          <ac:chgData name="Truong Thi Minh Thu" userId="f3866341-afde-477b-9888-e795caeb26b7" providerId="ADAL" clId="{86F5B2B4-DCBA-443A-A065-120B0D509E77}" dt="2020-09-24T16:19:40.823" v="661" actId="20577"/>
          <ac:spMkLst>
            <pc:docMk/>
            <pc:sldMk cId="371726177" sldId="280"/>
            <ac:spMk id="2" creationId="{1DC54C25-EB3D-4312-B9A0-3C76651985E0}"/>
          </ac:spMkLst>
        </pc:spChg>
        <pc:spChg chg="mod">
          <ac:chgData name="Truong Thi Minh Thu" userId="f3866341-afde-477b-9888-e795caeb26b7" providerId="ADAL" clId="{86F5B2B4-DCBA-443A-A065-120B0D509E77}" dt="2020-09-24T16:57:49.816" v="1387" actId="403"/>
          <ac:spMkLst>
            <pc:docMk/>
            <pc:sldMk cId="371726177" sldId="280"/>
            <ac:spMk id="3" creationId="{D70CD3BF-90C2-4477-8B18-814ACE1D6D53}"/>
          </ac:spMkLst>
        </pc:spChg>
      </pc:sldChg>
      <pc:sldChg chg="modSp new mod">
        <pc:chgData name="Truong Thi Minh Thu" userId="f3866341-afde-477b-9888-e795caeb26b7" providerId="ADAL" clId="{86F5B2B4-DCBA-443A-A065-120B0D509E77}" dt="2020-09-24T16:57:38.128" v="1384" actId="1076"/>
        <pc:sldMkLst>
          <pc:docMk/>
          <pc:sldMk cId="575523175" sldId="281"/>
        </pc:sldMkLst>
        <pc:spChg chg="mod">
          <ac:chgData name="Truong Thi Minh Thu" userId="f3866341-afde-477b-9888-e795caeb26b7" providerId="ADAL" clId="{86F5B2B4-DCBA-443A-A065-120B0D509E77}" dt="2020-09-24T16:20:46.764" v="774" actId="20577"/>
          <ac:spMkLst>
            <pc:docMk/>
            <pc:sldMk cId="575523175" sldId="281"/>
            <ac:spMk id="2" creationId="{E28677D2-0DA6-4A26-A4E9-CACA4BCB3620}"/>
          </ac:spMkLst>
        </pc:spChg>
        <pc:spChg chg="mod">
          <ac:chgData name="Truong Thi Minh Thu" userId="f3866341-afde-477b-9888-e795caeb26b7" providerId="ADAL" clId="{86F5B2B4-DCBA-443A-A065-120B0D509E77}" dt="2020-09-24T16:57:38.128" v="1384" actId="1076"/>
          <ac:spMkLst>
            <pc:docMk/>
            <pc:sldMk cId="575523175" sldId="281"/>
            <ac:spMk id="3" creationId="{2DC55D62-C323-4F48-A420-BA7145B425CF}"/>
          </ac:spMkLst>
        </pc:spChg>
      </pc:sldChg>
      <pc:sldChg chg="addSp modSp new mod setBg modNotesTx">
        <pc:chgData name="Truong Thi Minh Thu" userId="f3866341-afde-477b-9888-e795caeb26b7" providerId="ADAL" clId="{86F5B2B4-DCBA-443A-A065-120B0D509E77}" dt="2020-09-24T16:56:23.520" v="1366" actId="404"/>
        <pc:sldMkLst>
          <pc:docMk/>
          <pc:sldMk cId="725314056" sldId="282"/>
        </pc:sldMkLst>
        <pc:spChg chg="mod">
          <ac:chgData name="Truong Thi Minh Thu" userId="f3866341-afde-477b-9888-e795caeb26b7" providerId="ADAL" clId="{86F5B2B4-DCBA-443A-A065-120B0D509E77}" dt="2020-09-24T16:44:49.024" v="1163" actId="26606"/>
          <ac:spMkLst>
            <pc:docMk/>
            <pc:sldMk cId="725314056" sldId="282"/>
            <ac:spMk id="2" creationId="{474F5AAB-3D4C-4499-8BBB-DBE168C7984E}"/>
          </ac:spMkLst>
        </pc:spChg>
        <pc:spChg chg="mod">
          <ac:chgData name="Truong Thi Minh Thu" userId="f3866341-afde-477b-9888-e795caeb26b7" providerId="ADAL" clId="{86F5B2B4-DCBA-443A-A065-120B0D509E77}" dt="2020-09-24T16:56:23.520" v="1366" actId="404"/>
          <ac:spMkLst>
            <pc:docMk/>
            <pc:sldMk cId="725314056" sldId="282"/>
            <ac:spMk id="3" creationId="{178B7B0F-F065-4ED0-8F04-69D3D93C5E61}"/>
          </ac:spMkLst>
        </pc:spChg>
        <pc:spChg chg="add">
          <ac:chgData name="Truong Thi Minh Thu" userId="f3866341-afde-477b-9888-e795caeb26b7" providerId="ADAL" clId="{86F5B2B4-DCBA-443A-A065-120B0D509E77}" dt="2020-09-24T16:44:49.024" v="1163" actId="26606"/>
          <ac:spMkLst>
            <pc:docMk/>
            <pc:sldMk cId="725314056" sldId="282"/>
            <ac:spMk id="9" creationId="{2C9A9DA9-7DC8-488B-A882-123947B0F3D9}"/>
          </ac:spMkLst>
        </pc:spChg>
        <pc:spChg chg="add">
          <ac:chgData name="Truong Thi Minh Thu" userId="f3866341-afde-477b-9888-e795caeb26b7" providerId="ADAL" clId="{86F5B2B4-DCBA-443A-A065-120B0D509E77}" dt="2020-09-24T16:44:49.024" v="1163" actId="26606"/>
          <ac:spMkLst>
            <pc:docMk/>
            <pc:sldMk cId="725314056" sldId="282"/>
            <ac:spMk id="11" creationId="{57F6BDD4-E066-4008-8011-6CC31AEB4556}"/>
          </ac:spMkLst>
        </pc:spChg>
        <pc:spChg chg="add">
          <ac:chgData name="Truong Thi Minh Thu" userId="f3866341-afde-477b-9888-e795caeb26b7" providerId="ADAL" clId="{86F5B2B4-DCBA-443A-A065-120B0D509E77}" dt="2020-09-24T16:44:49.024" v="1163" actId="26606"/>
          <ac:spMkLst>
            <pc:docMk/>
            <pc:sldMk cId="725314056" sldId="282"/>
            <ac:spMk id="13" creationId="{2711A8FB-68FC-45FC-B01E-38F809E2D439}"/>
          </ac:spMkLst>
        </pc:spChg>
        <pc:spChg chg="add">
          <ac:chgData name="Truong Thi Minh Thu" userId="f3866341-afde-477b-9888-e795caeb26b7" providerId="ADAL" clId="{86F5B2B4-DCBA-443A-A065-120B0D509E77}" dt="2020-09-24T16:44:49.024" v="1163" actId="26606"/>
          <ac:spMkLst>
            <pc:docMk/>
            <pc:sldMk cId="725314056" sldId="282"/>
            <ac:spMk id="15" creationId="{2A865FE3-5FC9-4049-87CF-30019C46C0F5}"/>
          </ac:spMkLst>
        </pc:spChg>
        <pc:picChg chg="add mod">
          <ac:chgData name="Truong Thi Minh Thu" userId="f3866341-afde-477b-9888-e795caeb26b7" providerId="ADAL" clId="{86F5B2B4-DCBA-443A-A065-120B0D509E77}" dt="2020-09-24T16:45:25.254" v="1166" actId="1076"/>
          <ac:picMkLst>
            <pc:docMk/>
            <pc:sldMk cId="725314056" sldId="282"/>
            <ac:picMk id="4" creationId="{83C5B8CA-3335-4399-A8F1-9C0FB0C1D136}"/>
          </ac:picMkLst>
        </pc:picChg>
      </pc:sldChg>
      <pc:sldChg chg="modSp add mod">
        <pc:chgData name="Truong Thi Minh Thu" userId="f3866341-afde-477b-9888-e795caeb26b7" providerId="ADAL" clId="{86F5B2B4-DCBA-443A-A065-120B0D509E77}" dt="2020-09-24T16:57:15.006" v="1377" actId="14100"/>
        <pc:sldMkLst>
          <pc:docMk/>
          <pc:sldMk cId="972522234" sldId="283"/>
        </pc:sldMkLst>
        <pc:spChg chg="mod">
          <ac:chgData name="Truong Thi Minh Thu" userId="f3866341-afde-477b-9888-e795caeb26b7" providerId="ADAL" clId="{86F5B2B4-DCBA-443A-A065-120B0D509E77}" dt="2020-09-24T16:57:15.006" v="1377" actId="14100"/>
          <ac:spMkLst>
            <pc:docMk/>
            <pc:sldMk cId="972522234" sldId="283"/>
            <ac:spMk id="3" creationId="{2DC55D62-C323-4F48-A420-BA7145B425CF}"/>
          </ac:spMkLst>
        </pc:spChg>
      </pc:sldChg>
      <pc:sldChg chg="modSp new mod">
        <pc:chgData name="Truong Thi Minh Thu" userId="f3866341-afde-477b-9888-e795caeb26b7" providerId="ADAL" clId="{86F5B2B4-DCBA-443A-A065-120B0D509E77}" dt="2020-09-24T16:56:42.181" v="1368" actId="2711"/>
        <pc:sldMkLst>
          <pc:docMk/>
          <pc:sldMk cId="3408818126" sldId="284"/>
        </pc:sldMkLst>
        <pc:spChg chg="mod">
          <ac:chgData name="Truong Thi Minh Thu" userId="f3866341-afde-477b-9888-e795caeb26b7" providerId="ADAL" clId="{86F5B2B4-DCBA-443A-A065-120B0D509E77}" dt="2020-09-24T16:21:53.227" v="832" actId="20577"/>
          <ac:spMkLst>
            <pc:docMk/>
            <pc:sldMk cId="3408818126" sldId="284"/>
            <ac:spMk id="2" creationId="{BCF991A2-700F-4701-A95A-8D4DE8F58E81}"/>
          </ac:spMkLst>
        </pc:spChg>
        <pc:spChg chg="mod">
          <ac:chgData name="Truong Thi Minh Thu" userId="f3866341-afde-477b-9888-e795caeb26b7" providerId="ADAL" clId="{86F5B2B4-DCBA-443A-A065-120B0D509E77}" dt="2020-09-24T16:56:42.181" v="1368" actId="2711"/>
          <ac:spMkLst>
            <pc:docMk/>
            <pc:sldMk cId="3408818126" sldId="284"/>
            <ac:spMk id="3" creationId="{1DB0768F-F1DB-4A96-93B3-FF613DD8A43B}"/>
          </ac:spMkLst>
        </pc:spChg>
      </pc:sldChg>
      <pc:sldChg chg="addSp delSp modSp add mod modNotesTx">
        <pc:chgData name="Truong Thi Minh Thu" userId="f3866341-afde-477b-9888-e795caeb26b7" providerId="ADAL" clId="{86F5B2B4-DCBA-443A-A065-120B0D509E77}" dt="2020-09-24T16:56:09.199" v="1357" actId="404"/>
        <pc:sldMkLst>
          <pc:docMk/>
          <pc:sldMk cId="554661926" sldId="285"/>
        </pc:sldMkLst>
        <pc:spChg chg="mod">
          <ac:chgData name="Truong Thi Minh Thu" userId="f3866341-afde-477b-9888-e795caeb26b7" providerId="ADAL" clId="{86F5B2B4-DCBA-443A-A065-120B0D509E77}" dt="2020-09-24T16:56:09.199" v="1357" actId="404"/>
          <ac:spMkLst>
            <pc:docMk/>
            <pc:sldMk cId="554661926" sldId="285"/>
            <ac:spMk id="3" creationId="{178B7B0F-F065-4ED0-8F04-69D3D93C5E61}"/>
          </ac:spMkLst>
        </pc:spChg>
        <pc:picChg chg="del">
          <ac:chgData name="Truong Thi Minh Thu" userId="f3866341-afde-477b-9888-e795caeb26b7" providerId="ADAL" clId="{86F5B2B4-DCBA-443A-A065-120B0D509E77}" dt="2020-09-24T16:23:30.585" v="894" actId="478"/>
          <ac:picMkLst>
            <pc:docMk/>
            <pc:sldMk cId="554661926" sldId="285"/>
            <ac:picMk id="4" creationId="{83C5B8CA-3335-4399-A8F1-9C0FB0C1D136}"/>
          </ac:picMkLst>
        </pc:picChg>
        <pc:picChg chg="add mod">
          <ac:chgData name="Truong Thi Minh Thu" userId="f3866341-afde-477b-9888-e795caeb26b7" providerId="ADAL" clId="{86F5B2B4-DCBA-443A-A065-120B0D509E77}" dt="2020-09-24T16:45:51.410" v="1172" actId="1076"/>
          <ac:picMkLst>
            <pc:docMk/>
            <pc:sldMk cId="554661926" sldId="285"/>
            <ac:picMk id="5" creationId="{52C35C0D-A5B7-4959-A66B-1F10C4D79F13}"/>
          </ac:picMkLst>
        </pc:picChg>
      </pc:sldChg>
      <pc:sldChg chg="addSp delSp modSp add mod modNotesTx">
        <pc:chgData name="Truong Thi Minh Thu" userId="f3866341-afde-477b-9888-e795caeb26b7" providerId="ADAL" clId="{86F5B2B4-DCBA-443A-A065-120B0D509E77}" dt="2020-09-24T16:55:58.350" v="1355" actId="404"/>
        <pc:sldMkLst>
          <pc:docMk/>
          <pc:sldMk cId="824946432" sldId="286"/>
        </pc:sldMkLst>
        <pc:spChg chg="add del mod">
          <ac:chgData name="Truong Thi Minh Thu" userId="f3866341-afde-477b-9888-e795caeb26b7" providerId="ADAL" clId="{86F5B2B4-DCBA-443A-A065-120B0D509E77}" dt="2020-09-24T16:24:59.130" v="925" actId="478"/>
          <ac:spMkLst>
            <pc:docMk/>
            <pc:sldMk cId="824946432" sldId="286"/>
            <ac:spMk id="3" creationId="{178B7B0F-F065-4ED0-8F04-69D3D93C5E61}"/>
          </ac:spMkLst>
        </pc:spChg>
        <pc:spChg chg="add del">
          <ac:chgData name="Truong Thi Minh Thu" userId="f3866341-afde-477b-9888-e795caeb26b7" providerId="ADAL" clId="{86F5B2B4-DCBA-443A-A065-120B0D509E77}" dt="2020-09-24T16:24:39.190" v="905"/>
          <ac:spMkLst>
            <pc:docMk/>
            <pc:sldMk cId="824946432" sldId="286"/>
            <ac:spMk id="5" creationId="{EC48FC52-E1D5-4D74-A271-2E6692B61678}"/>
          </ac:spMkLst>
        </pc:spChg>
        <pc:spChg chg="add mod">
          <ac:chgData name="Truong Thi Minh Thu" userId="f3866341-afde-477b-9888-e795caeb26b7" providerId="ADAL" clId="{86F5B2B4-DCBA-443A-A065-120B0D509E77}" dt="2020-09-24T16:55:58.350" v="1355" actId="404"/>
          <ac:spMkLst>
            <pc:docMk/>
            <pc:sldMk cId="824946432" sldId="286"/>
            <ac:spMk id="7" creationId="{4F7E5124-D3ED-4F19-A962-C99CF0C3ABD0}"/>
          </ac:spMkLst>
        </pc:spChg>
        <pc:spChg chg="add del mod">
          <ac:chgData name="Truong Thi Minh Thu" userId="f3866341-afde-477b-9888-e795caeb26b7" providerId="ADAL" clId="{86F5B2B4-DCBA-443A-A065-120B0D509E77}" dt="2020-09-24T16:25:02.824" v="926" actId="478"/>
          <ac:spMkLst>
            <pc:docMk/>
            <pc:sldMk cId="824946432" sldId="286"/>
            <ac:spMk id="9" creationId="{B1938B77-1F68-490F-87CA-7983701A03D4}"/>
          </ac:spMkLst>
        </pc:spChg>
        <pc:graphicFrameChg chg="add del mod">
          <ac:chgData name="Truong Thi Minh Thu" userId="f3866341-afde-477b-9888-e795caeb26b7" providerId="ADAL" clId="{86F5B2B4-DCBA-443A-A065-120B0D509E77}" dt="2020-09-24T16:24:39.190" v="905"/>
          <ac:graphicFrameMkLst>
            <pc:docMk/>
            <pc:sldMk cId="824946432" sldId="286"/>
            <ac:graphicFrameMk id="4" creationId="{CC9E861E-3A69-4903-B52C-F8628DB66611}"/>
          </ac:graphicFrameMkLst>
        </pc:graphicFrameChg>
        <pc:graphicFrameChg chg="add mod modGraphic">
          <ac:chgData name="Truong Thi Minh Thu" userId="f3866341-afde-477b-9888-e795caeb26b7" providerId="ADAL" clId="{86F5B2B4-DCBA-443A-A065-120B0D509E77}" dt="2020-09-24T16:46:33.066" v="1178" actId="1076"/>
          <ac:graphicFrameMkLst>
            <pc:docMk/>
            <pc:sldMk cId="824946432" sldId="286"/>
            <ac:graphicFrameMk id="6" creationId="{CC244552-78A2-40F5-92BA-C2DC0124C540}"/>
          </ac:graphicFrameMkLst>
        </pc:graphicFrameChg>
      </pc:sldChg>
      <pc:sldChg chg="modSp add mod modNotesTx">
        <pc:chgData name="Truong Thi Minh Thu" userId="f3866341-afde-477b-9888-e795caeb26b7" providerId="ADAL" clId="{86F5B2B4-DCBA-443A-A065-120B0D509E77}" dt="2020-09-24T16:55:41.987" v="1352" actId="27636"/>
        <pc:sldMkLst>
          <pc:docMk/>
          <pc:sldMk cId="754385470" sldId="287"/>
        </pc:sldMkLst>
        <pc:spChg chg="mod">
          <ac:chgData name="Truong Thi Minh Thu" userId="f3866341-afde-477b-9888-e795caeb26b7" providerId="ADAL" clId="{86F5B2B4-DCBA-443A-A065-120B0D509E77}" dt="2020-09-24T16:55:41.987" v="1352" actId="27636"/>
          <ac:spMkLst>
            <pc:docMk/>
            <pc:sldMk cId="754385470" sldId="287"/>
            <ac:spMk id="3" creationId="{178B7B0F-F065-4ED0-8F04-69D3D93C5E61}"/>
          </ac:spMkLst>
        </pc:spChg>
      </pc:sldChg>
      <pc:sldChg chg="addSp modSp add mod modNotesTx">
        <pc:chgData name="Truong Thi Minh Thu" userId="f3866341-afde-477b-9888-e795caeb26b7" providerId="ADAL" clId="{86F5B2B4-DCBA-443A-A065-120B0D509E77}" dt="2020-09-24T16:55:26.317" v="1348" actId="255"/>
        <pc:sldMkLst>
          <pc:docMk/>
          <pc:sldMk cId="879157721" sldId="288"/>
        </pc:sldMkLst>
        <pc:spChg chg="mod">
          <ac:chgData name="Truong Thi Minh Thu" userId="f3866341-afde-477b-9888-e795caeb26b7" providerId="ADAL" clId="{86F5B2B4-DCBA-443A-A065-120B0D509E77}" dt="2020-09-24T16:55:26.317" v="1348" actId="255"/>
          <ac:spMkLst>
            <pc:docMk/>
            <pc:sldMk cId="879157721" sldId="288"/>
            <ac:spMk id="3" creationId="{178B7B0F-F065-4ED0-8F04-69D3D93C5E61}"/>
          </ac:spMkLst>
        </pc:spChg>
        <pc:spChg chg="add mod">
          <ac:chgData name="Truong Thi Minh Thu" userId="f3866341-afde-477b-9888-e795caeb26b7" providerId="ADAL" clId="{86F5B2B4-DCBA-443A-A065-120B0D509E77}" dt="2020-09-24T16:55:20.052" v="1347" actId="255"/>
          <ac:spMkLst>
            <pc:docMk/>
            <pc:sldMk cId="879157721" sldId="288"/>
            <ac:spMk id="5" creationId="{9B89FC2F-7E24-4EE0-B65F-79C3BF15002D}"/>
          </ac:spMkLst>
        </pc:spChg>
        <pc:graphicFrameChg chg="add mod modGraphic">
          <ac:chgData name="Truong Thi Minh Thu" userId="f3866341-afde-477b-9888-e795caeb26b7" providerId="ADAL" clId="{86F5B2B4-DCBA-443A-A065-120B0D509E77}" dt="2020-09-24T16:28:02.422" v="967" actId="1076"/>
          <ac:graphicFrameMkLst>
            <pc:docMk/>
            <pc:sldMk cId="879157721" sldId="288"/>
            <ac:graphicFrameMk id="4" creationId="{9272DF99-8E48-409C-86E8-C1679B130718}"/>
          </ac:graphicFrameMkLst>
        </pc:graphicFrameChg>
        <pc:graphicFrameChg chg="add mod modGraphic">
          <ac:chgData name="Truong Thi Minh Thu" userId="f3866341-afde-477b-9888-e795caeb26b7" providerId="ADAL" clId="{86F5B2B4-DCBA-443A-A065-120B0D509E77}" dt="2020-09-24T16:28:54.092" v="976" actId="14100"/>
          <ac:graphicFrameMkLst>
            <pc:docMk/>
            <pc:sldMk cId="879157721" sldId="288"/>
            <ac:graphicFrameMk id="7" creationId="{CC1D184A-B393-451A-9CC4-DB4936FD25A2}"/>
          </ac:graphicFrameMkLst>
        </pc:graphicFrameChg>
      </pc:sldChg>
      <pc:sldChg chg="addSp delSp modSp add mod setBg modNotesTx">
        <pc:chgData name="Truong Thi Minh Thu" userId="f3866341-afde-477b-9888-e795caeb26b7" providerId="ADAL" clId="{86F5B2B4-DCBA-443A-A065-120B0D509E77}" dt="2020-09-24T16:54:48.467" v="1341" actId="2711"/>
        <pc:sldMkLst>
          <pc:docMk/>
          <pc:sldMk cId="1372731354" sldId="289"/>
        </pc:sldMkLst>
        <pc:spChg chg="mod">
          <ac:chgData name="Truong Thi Minh Thu" userId="f3866341-afde-477b-9888-e795caeb26b7" providerId="ADAL" clId="{86F5B2B4-DCBA-443A-A065-120B0D509E77}" dt="2020-09-24T16:46:52.484" v="1179" actId="26606"/>
          <ac:spMkLst>
            <pc:docMk/>
            <pc:sldMk cId="1372731354" sldId="289"/>
            <ac:spMk id="2" creationId="{474F5AAB-3D4C-4499-8BBB-DBE168C7984E}"/>
          </ac:spMkLst>
        </pc:spChg>
        <pc:spChg chg="mod">
          <ac:chgData name="Truong Thi Minh Thu" userId="f3866341-afde-477b-9888-e795caeb26b7" providerId="ADAL" clId="{86F5B2B4-DCBA-443A-A065-120B0D509E77}" dt="2020-09-24T16:54:48.467" v="1341" actId="2711"/>
          <ac:spMkLst>
            <pc:docMk/>
            <pc:sldMk cId="1372731354" sldId="289"/>
            <ac:spMk id="3" creationId="{178B7B0F-F065-4ED0-8F04-69D3D93C5E61}"/>
          </ac:spMkLst>
        </pc:spChg>
        <pc:spChg chg="add">
          <ac:chgData name="Truong Thi Minh Thu" userId="f3866341-afde-477b-9888-e795caeb26b7" providerId="ADAL" clId="{86F5B2B4-DCBA-443A-A065-120B0D509E77}" dt="2020-09-24T16:46:52.484" v="1179" actId="26606"/>
          <ac:spMkLst>
            <pc:docMk/>
            <pc:sldMk cId="1372731354" sldId="289"/>
            <ac:spMk id="10" creationId="{2C9A9DA9-7DC8-488B-A882-123947B0F3D9}"/>
          </ac:spMkLst>
        </pc:spChg>
        <pc:spChg chg="add">
          <ac:chgData name="Truong Thi Minh Thu" userId="f3866341-afde-477b-9888-e795caeb26b7" providerId="ADAL" clId="{86F5B2B4-DCBA-443A-A065-120B0D509E77}" dt="2020-09-24T16:46:52.484" v="1179" actId="26606"/>
          <ac:spMkLst>
            <pc:docMk/>
            <pc:sldMk cId="1372731354" sldId="289"/>
            <ac:spMk id="12" creationId="{57F6BDD4-E066-4008-8011-6CC31AEB4556}"/>
          </ac:spMkLst>
        </pc:spChg>
        <pc:spChg chg="add">
          <ac:chgData name="Truong Thi Minh Thu" userId="f3866341-afde-477b-9888-e795caeb26b7" providerId="ADAL" clId="{86F5B2B4-DCBA-443A-A065-120B0D509E77}" dt="2020-09-24T16:46:52.484" v="1179" actId="26606"/>
          <ac:spMkLst>
            <pc:docMk/>
            <pc:sldMk cId="1372731354" sldId="289"/>
            <ac:spMk id="14" creationId="{2711A8FB-68FC-45FC-B01E-38F809E2D439}"/>
          </ac:spMkLst>
        </pc:spChg>
        <pc:spChg chg="add">
          <ac:chgData name="Truong Thi Minh Thu" userId="f3866341-afde-477b-9888-e795caeb26b7" providerId="ADAL" clId="{86F5B2B4-DCBA-443A-A065-120B0D509E77}" dt="2020-09-24T16:46:52.484" v="1179" actId="26606"/>
          <ac:spMkLst>
            <pc:docMk/>
            <pc:sldMk cId="1372731354" sldId="289"/>
            <ac:spMk id="16" creationId="{2A865FE3-5FC9-4049-87CF-30019C46C0F5}"/>
          </ac:spMkLst>
        </pc:spChg>
        <pc:graphicFrameChg chg="add del mod modGraphic">
          <ac:chgData name="Truong Thi Minh Thu" userId="f3866341-afde-477b-9888-e795caeb26b7" providerId="ADAL" clId="{86F5B2B4-DCBA-443A-A065-120B0D509E77}" dt="2020-09-24T16:28:35.029" v="971" actId="21"/>
          <ac:graphicFrameMkLst>
            <pc:docMk/>
            <pc:sldMk cId="1372731354" sldId="289"/>
            <ac:graphicFrameMk id="4" creationId="{F749DAD6-93B8-4BC7-9861-3E4610A52D37}"/>
          </ac:graphicFrameMkLst>
        </pc:graphicFrameChg>
        <pc:graphicFrameChg chg="add mod modGraphic">
          <ac:chgData name="Truong Thi Minh Thu" userId="f3866341-afde-477b-9888-e795caeb26b7" providerId="ADAL" clId="{86F5B2B4-DCBA-443A-A065-120B0D509E77}" dt="2020-09-24T16:47:02.840" v="1181" actId="14100"/>
          <ac:graphicFrameMkLst>
            <pc:docMk/>
            <pc:sldMk cId="1372731354" sldId="289"/>
            <ac:graphicFrameMk id="5" creationId="{94614B07-ED05-4D75-9D9A-5499E1D7A00F}"/>
          </ac:graphicFrameMkLst>
        </pc:graphicFrameChg>
      </pc:sldChg>
      <pc:sldChg chg="addSp delSp modSp add del mod ord">
        <pc:chgData name="Truong Thi Minh Thu" userId="f3866341-afde-477b-9888-e795caeb26b7" providerId="ADAL" clId="{86F5B2B4-DCBA-443A-A065-120B0D509E77}" dt="2020-09-24T16:49:24.195" v="1217" actId="2696"/>
        <pc:sldMkLst>
          <pc:docMk/>
          <pc:sldMk cId="612303633" sldId="290"/>
        </pc:sldMkLst>
        <pc:spChg chg="del mod">
          <ac:chgData name="Truong Thi Minh Thu" userId="f3866341-afde-477b-9888-e795caeb26b7" providerId="ADAL" clId="{86F5B2B4-DCBA-443A-A065-120B0D509E77}" dt="2020-09-24T16:47:43.764" v="1191" actId="21"/>
          <ac:spMkLst>
            <pc:docMk/>
            <pc:sldMk cId="612303633" sldId="290"/>
            <ac:spMk id="3" creationId="{178B7B0F-F065-4ED0-8F04-69D3D93C5E61}"/>
          </ac:spMkLst>
        </pc:spChg>
        <pc:spChg chg="add del mod">
          <ac:chgData name="Truong Thi Minh Thu" userId="f3866341-afde-477b-9888-e795caeb26b7" providerId="ADAL" clId="{86F5B2B4-DCBA-443A-A065-120B0D509E77}" dt="2020-09-24T16:48:03.745" v="1195" actId="478"/>
          <ac:spMkLst>
            <pc:docMk/>
            <pc:sldMk cId="612303633" sldId="290"/>
            <ac:spMk id="6" creationId="{AC5465A0-5D7C-41EE-8867-E8097A5B05FF}"/>
          </ac:spMkLst>
        </pc:spChg>
        <pc:graphicFrameChg chg="add del mod modGraphic">
          <ac:chgData name="Truong Thi Minh Thu" userId="f3866341-afde-477b-9888-e795caeb26b7" providerId="ADAL" clId="{86F5B2B4-DCBA-443A-A065-120B0D509E77}" dt="2020-09-24T16:48:11.258" v="1196" actId="21"/>
          <ac:graphicFrameMkLst>
            <pc:docMk/>
            <pc:sldMk cId="612303633" sldId="290"/>
            <ac:graphicFrameMk id="4" creationId="{A4D73115-4232-4CA6-A893-42759BC91ED3}"/>
          </ac:graphicFrameMkLst>
        </pc:graphicFrameChg>
      </pc:sldChg>
      <pc:sldChg chg="addSp delSp modSp add mod">
        <pc:chgData name="Truong Thi Minh Thu" userId="f3866341-afde-477b-9888-e795caeb26b7" providerId="ADAL" clId="{86F5B2B4-DCBA-443A-A065-120B0D509E77}" dt="2020-09-24T16:54:39.083" v="1340" actId="404"/>
        <pc:sldMkLst>
          <pc:docMk/>
          <pc:sldMk cId="171594729" sldId="291"/>
        </pc:sldMkLst>
        <pc:spChg chg="del">
          <ac:chgData name="Truong Thi Minh Thu" userId="f3866341-afde-477b-9888-e795caeb26b7" providerId="ADAL" clId="{86F5B2B4-DCBA-443A-A065-120B0D509E77}" dt="2020-09-24T16:30:04.179" v="986"/>
          <ac:spMkLst>
            <pc:docMk/>
            <pc:sldMk cId="171594729" sldId="291"/>
            <ac:spMk id="3" creationId="{178B7B0F-F065-4ED0-8F04-69D3D93C5E61}"/>
          </ac:spMkLst>
        </pc:spChg>
        <pc:spChg chg="add del mod">
          <ac:chgData name="Truong Thi Minh Thu" userId="f3866341-afde-477b-9888-e795caeb26b7" providerId="ADAL" clId="{86F5B2B4-DCBA-443A-A065-120B0D509E77}" dt="2020-09-24T16:30:16.855" v="991" actId="478"/>
          <ac:spMkLst>
            <pc:docMk/>
            <pc:sldMk cId="171594729" sldId="291"/>
            <ac:spMk id="5" creationId="{30E264D7-5E55-46C7-B905-044E7CC5235D}"/>
          </ac:spMkLst>
        </pc:spChg>
        <pc:spChg chg="add mod">
          <ac:chgData name="Truong Thi Minh Thu" userId="f3866341-afde-477b-9888-e795caeb26b7" providerId="ADAL" clId="{86F5B2B4-DCBA-443A-A065-120B0D509E77}" dt="2020-09-24T16:54:26.715" v="1336" actId="255"/>
          <ac:spMkLst>
            <pc:docMk/>
            <pc:sldMk cId="171594729" sldId="291"/>
            <ac:spMk id="6" creationId="{3EF134D2-46D0-49C3-913F-7C6BA8CE5798}"/>
          </ac:spMkLst>
        </pc:spChg>
        <pc:spChg chg="add mod">
          <ac:chgData name="Truong Thi Minh Thu" userId="f3866341-afde-477b-9888-e795caeb26b7" providerId="ADAL" clId="{86F5B2B4-DCBA-443A-A065-120B0D509E77}" dt="2020-09-24T16:54:31.783" v="1338" actId="404"/>
          <ac:spMkLst>
            <pc:docMk/>
            <pc:sldMk cId="171594729" sldId="291"/>
            <ac:spMk id="8" creationId="{E5293EB0-9EE9-4F81-A303-A8F89359F331}"/>
          </ac:spMkLst>
        </pc:spChg>
        <pc:spChg chg="add mod">
          <ac:chgData name="Truong Thi Minh Thu" userId="f3866341-afde-477b-9888-e795caeb26b7" providerId="ADAL" clId="{86F5B2B4-DCBA-443A-A065-120B0D509E77}" dt="2020-09-24T16:54:39.083" v="1340" actId="404"/>
          <ac:spMkLst>
            <pc:docMk/>
            <pc:sldMk cId="171594729" sldId="291"/>
            <ac:spMk id="12" creationId="{EAB17C55-BC1C-432E-8D3E-1F8CC1BD685F}"/>
          </ac:spMkLst>
        </pc:spChg>
        <pc:graphicFrameChg chg="add del mod">
          <ac:chgData name="Truong Thi Minh Thu" userId="f3866341-afde-477b-9888-e795caeb26b7" providerId="ADAL" clId="{86F5B2B4-DCBA-443A-A065-120B0D509E77}" dt="2020-09-24T16:30:16.855" v="991" actId="478"/>
          <ac:graphicFrameMkLst>
            <pc:docMk/>
            <pc:sldMk cId="171594729" sldId="291"/>
            <ac:graphicFrameMk id="4" creationId="{4C706200-ED52-47CB-B706-BD16BF568E53}"/>
          </ac:graphicFrameMkLst>
        </pc:graphicFrameChg>
        <pc:graphicFrameChg chg="add mod modGraphic">
          <ac:chgData name="Truong Thi Minh Thu" userId="f3866341-afde-477b-9888-e795caeb26b7" providerId="ADAL" clId="{86F5B2B4-DCBA-443A-A065-120B0D509E77}" dt="2020-09-24T16:51:29.444" v="1266" actId="1036"/>
          <ac:graphicFrameMkLst>
            <pc:docMk/>
            <pc:sldMk cId="171594729" sldId="291"/>
            <ac:graphicFrameMk id="7" creationId="{5966F586-07F3-4CC3-9997-CF801B876A4B}"/>
          </ac:graphicFrameMkLst>
        </pc:graphicFrameChg>
        <pc:graphicFrameChg chg="add mod modGraphic">
          <ac:chgData name="Truong Thi Minh Thu" userId="f3866341-afde-477b-9888-e795caeb26b7" providerId="ADAL" clId="{86F5B2B4-DCBA-443A-A065-120B0D509E77}" dt="2020-09-24T16:51:29.444" v="1266" actId="1036"/>
          <ac:graphicFrameMkLst>
            <pc:docMk/>
            <pc:sldMk cId="171594729" sldId="291"/>
            <ac:graphicFrameMk id="10" creationId="{AA97B48B-541B-40A3-8038-D707F36E0B1B}"/>
          </ac:graphicFrameMkLst>
        </pc:graphicFrameChg>
      </pc:sldChg>
      <pc:sldChg chg="delSp modSp add del mod">
        <pc:chgData name="Truong Thi Minh Thu" userId="f3866341-afde-477b-9888-e795caeb26b7" providerId="ADAL" clId="{86F5B2B4-DCBA-443A-A065-120B0D509E77}" dt="2020-09-24T16:51:48.787" v="1285" actId="2696"/>
        <pc:sldMkLst>
          <pc:docMk/>
          <pc:sldMk cId="1472334287" sldId="292"/>
        </pc:sldMkLst>
        <pc:spChg chg="mod">
          <ac:chgData name="Truong Thi Minh Thu" userId="f3866341-afde-477b-9888-e795caeb26b7" providerId="ADAL" clId="{86F5B2B4-DCBA-443A-A065-120B0D509E77}" dt="2020-09-24T16:50:52.692" v="1222" actId="21"/>
          <ac:spMkLst>
            <pc:docMk/>
            <pc:sldMk cId="1472334287" sldId="292"/>
            <ac:spMk id="3" creationId="{178B7B0F-F065-4ED0-8F04-69D3D93C5E61}"/>
          </ac:spMkLst>
        </pc:spChg>
        <pc:graphicFrameChg chg="del">
          <ac:chgData name="Truong Thi Minh Thu" userId="f3866341-afde-477b-9888-e795caeb26b7" providerId="ADAL" clId="{86F5B2B4-DCBA-443A-A065-120B0D509E77}" dt="2020-09-24T16:31:10.492" v="1014" actId="478"/>
          <ac:graphicFrameMkLst>
            <pc:docMk/>
            <pc:sldMk cId="1472334287" sldId="292"/>
            <ac:graphicFrameMk id="4" creationId="{A4D73115-4232-4CA6-A893-42759BC91ED3}"/>
          </ac:graphicFrameMkLst>
        </pc:graphicFrameChg>
      </pc:sldChg>
      <pc:sldChg chg="add del">
        <pc:chgData name="Truong Thi Minh Thu" userId="f3866341-afde-477b-9888-e795caeb26b7" providerId="ADAL" clId="{86F5B2B4-DCBA-443A-A065-120B0D509E77}" dt="2020-09-24T16:31:30.570" v="1017" actId="2696"/>
        <pc:sldMkLst>
          <pc:docMk/>
          <pc:sldMk cId="557474823" sldId="293"/>
        </pc:sldMkLst>
      </pc:sldChg>
      <pc:sldChg chg="modSp new mod">
        <pc:chgData name="Truong Thi Minh Thu" userId="f3866341-afde-477b-9888-e795caeb26b7" providerId="ADAL" clId="{86F5B2B4-DCBA-443A-A065-120B0D509E77}" dt="2020-09-24T16:54:13.313" v="1334" actId="5793"/>
        <pc:sldMkLst>
          <pc:docMk/>
          <pc:sldMk cId="1797570191" sldId="293"/>
        </pc:sldMkLst>
        <pc:spChg chg="mod">
          <ac:chgData name="Truong Thi Minh Thu" userId="f3866341-afde-477b-9888-e795caeb26b7" providerId="ADAL" clId="{86F5B2B4-DCBA-443A-A065-120B0D509E77}" dt="2020-09-24T16:31:46.834" v="1074" actId="20577"/>
          <ac:spMkLst>
            <pc:docMk/>
            <pc:sldMk cId="1797570191" sldId="293"/>
            <ac:spMk id="2" creationId="{C5466044-1C3E-4666-9B3A-19FD852F75CD}"/>
          </ac:spMkLst>
        </pc:spChg>
        <pc:spChg chg="mod">
          <ac:chgData name="Truong Thi Minh Thu" userId="f3866341-afde-477b-9888-e795caeb26b7" providerId="ADAL" clId="{86F5B2B4-DCBA-443A-A065-120B0D509E77}" dt="2020-09-24T16:54:13.313" v="1334" actId="5793"/>
          <ac:spMkLst>
            <pc:docMk/>
            <pc:sldMk cId="1797570191" sldId="293"/>
            <ac:spMk id="3" creationId="{299554AF-185B-44C6-97E4-2D516DDAD6C4}"/>
          </ac:spMkLst>
        </pc:spChg>
      </pc:sldChg>
      <pc:sldChg chg="modSp new mod">
        <pc:chgData name="Truong Thi Minh Thu" userId="f3866341-afde-477b-9888-e795caeb26b7" providerId="ADAL" clId="{86F5B2B4-DCBA-443A-A065-120B0D509E77}" dt="2020-09-24T16:53:49.918" v="1329" actId="404"/>
        <pc:sldMkLst>
          <pc:docMk/>
          <pc:sldMk cId="4239451282" sldId="294"/>
        </pc:sldMkLst>
        <pc:spChg chg="mod">
          <ac:chgData name="Truong Thi Minh Thu" userId="f3866341-afde-477b-9888-e795caeb26b7" providerId="ADAL" clId="{86F5B2B4-DCBA-443A-A065-120B0D509E77}" dt="2020-09-24T16:32:14.037" v="1099" actId="20577"/>
          <ac:spMkLst>
            <pc:docMk/>
            <pc:sldMk cId="4239451282" sldId="294"/>
            <ac:spMk id="2" creationId="{0E963561-76EA-4DA9-A910-121E600749C3}"/>
          </ac:spMkLst>
        </pc:spChg>
        <pc:spChg chg="mod">
          <ac:chgData name="Truong Thi Minh Thu" userId="f3866341-afde-477b-9888-e795caeb26b7" providerId="ADAL" clId="{86F5B2B4-DCBA-443A-A065-120B0D509E77}" dt="2020-09-24T16:53:49.918" v="1329" actId="404"/>
          <ac:spMkLst>
            <pc:docMk/>
            <pc:sldMk cId="4239451282" sldId="294"/>
            <ac:spMk id="3" creationId="{F5818E9D-0893-4113-9D5B-6B5ABB37F1D2}"/>
          </ac:spMkLst>
        </pc:spChg>
      </pc:sldChg>
      <pc:sldChg chg="modSp add mod modNotesTx">
        <pc:chgData name="Truong Thi Minh Thu" userId="f3866341-afde-477b-9888-e795caeb26b7" providerId="ADAL" clId="{86F5B2B4-DCBA-443A-A065-120B0D509E77}" dt="2020-09-24T16:53:35.367" v="1322" actId="5793"/>
        <pc:sldMkLst>
          <pc:docMk/>
          <pc:sldMk cId="1164173147" sldId="295"/>
        </pc:sldMkLst>
        <pc:spChg chg="mod">
          <ac:chgData name="Truong Thi Minh Thu" userId="f3866341-afde-477b-9888-e795caeb26b7" providerId="ADAL" clId="{86F5B2B4-DCBA-443A-A065-120B0D509E77}" dt="2020-09-24T16:53:35.367" v="1322" actId="5793"/>
          <ac:spMkLst>
            <pc:docMk/>
            <pc:sldMk cId="1164173147" sldId="295"/>
            <ac:spMk id="3" creationId="{F5818E9D-0893-4113-9D5B-6B5ABB37F1D2}"/>
          </ac:spMkLst>
        </pc:spChg>
      </pc:sldChg>
      <pc:sldChg chg="modSp new mod modNotesTx">
        <pc:chgData name="Truong Thi Minh Thu" userId="f3866341-afde-477b-9888-e795caeb26b7" providerId="ADAL" clId="{86F5B2B4-DCBA-443A-A065-120B0D509E77}" dt="2020-09-24T16:53:58.671" v="1330" actId="2710"/>
        <pc:sldMkLst>
          <pc:docMk/>
          <pc:sldMk cId="684894596" sldId="296"/>
        </pc:sldMkLst>
        <pc:spChg chg="mod">
          <ac:chgData name="Truong Thi Minh Thu" userId="f3866341-afde-477b-9888-e795caeb26b7" providerId="ADAL" clId="{86F5B2B4-DCBA-443A-A065-120B0D509E77}" dt="2020-09-24T16:33:27.110" v="1142" actId="20577"/>
          <ac:spMkLst>
            <pc:docMk/>
            <pc:sldMk cId="684894596" sldId="296"/>
            <ac:spMk id="2" creationId="{55F47298-B54B-4F0C-83DE-D2BAC4DF0DF6}"/>
          </ac:spMkLst>
        </pc:spChg>
        <pc:spChg chg="mod">
          <ac:chgData name="Truong Thi Minh Thu" userId="f3866341-afde-477b-9888-e795caeb26b7" providerId="ADAL" clId="{86F5B2B4-DCBA-443A-A065-120B0D509E77}" dt="2020-09-24T16:53:58.671" v="1330" actId="2710"/>
          <ac:spMkLst>
            <pc:docMk/>
            <pc:sldMk cId="684894596" sldId="296"/>
            <ac:spMk id="3" creationId="{FE9FDC33-6AB3-4EC4-8F96-46278D1339F8}"/>
          </ac:spMkLst>
        </pc:spChg>
      </pc:sldChg>
      <pc:sldMasterChg chg="add del addSldLayout delSldLayout">
        <pc:chgData name="Truong Thi Minh Thu" userId="f3866341-afde-477b-9888-e795caeb26b7" providerId="ADAL" clId="{86F5B2B4-DCBA-443A-A065-120B0D509E77}" dt="2020-09-24T16:00:15.325" v="95" actId="26606"/>
        <pc:sldMasterMkLst>
          <pc:docMk/>
          <pc:sldMasterMk cId="1791363340" sldId="2147483660"/>
        </pc:sldMasterMkLst>
        <pc:sldLayoutChg chg="add del">
          <pc:chgData name="Truong Thi Minh Thu" userId="f3866341-afde-477b-9888-e795caeb26b7" providerId="ADAL" clId="{86F5B2B4-DCBA-443A-A065-120B0D509E77}" dt="2020-09-24T16:00:15.325" v="95" actId="26606"/>
          <pc:sldLayoutMkLst>
            <pc:docMk/>
            <pc:sldMasterMk cId="1791363340" sldId="2147483660"/>
            <pc:sldLayoutMk cId="1363760660" sldId="2147483661"/>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3684031924" sldId="2147483662"/>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2166933988" sldId="2147483663"/>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3357118106" sldId="2147483664"/>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4192763451" sldId="2147483665"/>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983079178" sldId="2147483666"/>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526985763" sldId="2147483667"/>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226153256" sldId="2147483668"/>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2601029386" sldId="2147483669"/>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2184926937" sldId="2147483670"/>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4043600118" sldId="2147483671"/>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17357730" sldId="2147483672"/>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1428073719" sldId="2147483673"/>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56699586" sldId="2147483674"/>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794517241" sldId="2147483675"/>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2357328480" sldId="2147483676"/>
          </pc:sldLayoutMkLst>
        </pc:sldLayoutChg>
        <pc:sldLayoutChg chg="add del">
          <pc:chgData name="Truong Thi Minh Thu" userId="f3866341-afde-477b-9888-e795caeb26b7" providerId="ADAL" clId="{86F5B2B4-DCBA-443A-A065-120B0D509E77}" dt="2020-09-24T16:00:15.325" v="95" actId="26606"/>
          <pc:sldLayoutMkLst>
            <pc:docMk/>
            <pc:sldMasterMk cId="1791363340" sldId="2147483660"/>
            <pc:sldLayoutMk cId="3422804947" sldId="2147483677"/>
          </pc:sldLayoutMkLst>
        </pc:sldLayoutChg>
      </pc:sldMasterChg>
      <pc:sldMasterChg chg="add del addSldLayout delSldLayout">
        <pc:chgData name="Truong Thi Minh Thu" userId="f3866341-afde-477b-9888-e795caeb26b7" providerId="ADAL" clId="{86F5B2B4-DCBA-443A-A065-120B0D509E77}" dt="2020-09-24T15:59:53.547" v="92" actId="26606"/>
        <pc:sldMasterMkLst>
          <pc:docMk/>
          <pc:sldMasterMk cId="585498391" sldId="2147483698"/>
        </pc:sldMasterMkLst>
        <pc:sldLayoutChg chg="add del">
          <pc:chgData name="Truong Thi Minh Thu" userId="f3866341-afde-477b-9888-e795caeb26b7" providerId="ADAL" clId="{86F5B2B4-DCBA-443A-A065-120B0D509E77}" dt="2020-09-24T15:59:53.547" v="92" actId="26606"/>
          <pc:sldLayoutMkLst>
            <pc:docMk/>
            <pc:sldMasterMk cId="585498391" sldId="2147483698"/>
            <pc:sldLayoutMk cId="2463682105" sldId="2147483687"/>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671433246" sldId="2147483688"/>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1463715305" sldId="2147483689"/>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2052698308" sldId="2147483690"/>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4128018507" sldId="2147483691"/>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3702383172" sldId="2147483692"/>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1498421279" sldId="2147483693"/>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106388915" sldId="2147483694"/>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1158093863" sldId="2147483695"/>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1546839224" sldId="2147483696"/>
          </pc:sldLayoutMkLst>
        </pc:sldLayoutChg>
        <pc:sldLayoutChg chg="add del">
          <pc:chgData name="Truong Thi Minh Thu" userId="f3866341-afde-477b-9888-e795caeb26b7" providerId="ADAL" clId="{86F5B2B4-DCBA-443A-A065-120B0D509E77}" dt="2020-09-24T15:59:53.547" v="92" actId="26606"/>
          <pc:sldLayoutMkLst>
            <pc:docMk/>
            <pc:sldMasterMk cId="585498391" sldId="2147483698"/>
            <pc:sldLayoutMk cId="2374199988" sldId="2147483697"/>
          </pc:sldLayoutMkLst>
        </pc:sldLayoutChg>
      </pc:sldMasterChg>
      <pc:sldMasterChg chg="add del addSldLayout delSldLayout">
        <pc:chgData name="Truong Thi Minh Thu" userId="f3866341-afde-477b-9888-e795caeb26b7" providerId="ADAL" clId="{86F5B2B4-DCBA-443A-A065-120B0D509E77}" dt="2020-09-24T16:00:15.278" v="94" actId="26606"/>
        <pc:sldMasterMkLst>
          <pc:docMk/>
          <pc:sldMasterMk cId="3714053194" sldId="2147483737"/>
        </pc:sldMasterMkLst>
        <pc:sldLayoutChg chg="add del">
          <pc:chgData name="Truong Thi Minh Thu" userId="f3866341-afde-477b-9888-e795caeb26b7" providerId="ADAL" clId="{86F5B2B4-DCBA-443A-A065-120B0D509E77}" dt="2020-09-24T16:00:15.278" v="94" actId="26606"/>
          <pc:sldLayoutMkLst>
            <pc:docMk/>
            <pc:sldMasterMk cId="3714053194" sldId="2147483737"/>
            <pc:sldLayoutMk cId="662191058" sldId="2147483726"/>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3004692482" sldId="2147483727"/>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331591684" sldId="2147483728"/>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2205172101" sldId="2147483729"/>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1127485000" sldId="2147483730"/>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3541378508" sldId="2147483731"/>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2831926630" sldId="2147483732"/>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639184086" sldId="2147483733"/>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3055953819" sldId="2147483734"/>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3305266802" sldId="2147483735"/>
          </pc:sldLayoutMkLst>
        </pc:sldLayoutChg>
        <pc:sldLayoutChg chg="add del">
          <pc:chgData name="Truong Thi Minh Thu" userId="f3866341-afde-477b-9888-e795caeb26b7" providerId="ADAL" clId="{86F5B2B4-DCBA-443A-A065-120B0D509E77}" dt="2020-09-24T16:00:15.278" v="94" actId="26606"/>
          <pc:sldLayoutMkLst>
            <pc:docMk/>
            <pc:sldMasterMk cId="3714053194" sldId="2147483737"/>
            <pc:sldLayoutMk cId="2388821939" sldId="2147483736"/>
          </pc:sldLayoutMkLst>
        </pc:sldLayoutChg>
      </pc:sldMasterChg>
      <pc:sldMasterChg chg="add addSldLayout">
        <pc:chgData name="Truong Thi Minh Thu" userId="f3866341-afde-477b-9888-e795caeb26b7" providerId="ADAL" clId="{86F5B2B4-DCBA-443A-A065-120B0D509E77}" dt="2020-09-24T16:00:15.325" v="95" actId="26606"/>
        <pc:sldMasterMkLst>
          <pc:docMk/>
          <pc:sldMasterMk cId="470384650" sldId="2147483750"/>
        </pc:sldMasterMkLst>
        <pc:sldLayoutChg chg="add">
          <pc:chgData name="Truong Thi Minh Thu" userId="f3866341-afde-477b-9888-e795caeb26b7" providerId="ADAL" clId="{86F5B2B4-DCBA-443A-A065-120B0D509E77}" dt="2020-09-24T16:00:15.325" v="95" actId="26606"/>
          <pc:sldLayoutMkLst>
            <pc:docMk/>
            <pc:sldMasterMk cId="470384650" sldId="2147483750"/>
            <pc:sldLayoutMk cId="1903421258" sldId="2147483739"/>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3078250506" sldId="2147483740"/>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4198659346" sldId="2147483741"/>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976721875" sldId="2147483742"/>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41647917" sldId="2147483743"/>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2685257162" sldId="2147483744"/>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3328064780" sldId="2147483745"/>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1144126717" sldId="2147483746"/>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1821890870" sldId="2147483747"/>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749441780" sldId="2147483748"/>
          </pc:sldLayoutMkLst>
        </pc:sldLayoutChg>
        <pc:sldLayoutChg chg="add">
          <pc:chgData name="Truong Thi Minh Thu" userId="f3866341-afde-477b-9888-e795caeb26b7" providerId="ADAL" clId="{86F5B2B4-DCBA-443A-A065-120B0D509E77}" dt="2020-09-24T16:00:15.325" v="95" actId="26606"/>
          <pc:sldLayoutMkLst>
            <pc:docMk/>
            <pc:sldMasterMk cId="470384650" sldId="2147483750"/>
            <pc:sldLayoutMk cId="3493965631" sldId="21474837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D2564-69BA-42E5-9498-A88D243617C4}"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A0AEC-0B54-4CA4-BA13-EDA676C288B7}" type="slidenum">
              <a:rPr lang="en-US" smtClean="0"/>
              <a:t>‹#›</a:t>
            </a:fld>
            <a:endParaRPr lang="en-US"/>
          </a:p>
        </p:txBody>
      </p:sp>
    </p:spTree>
    <p:extLst>
      <p:ext uri="{BB962C8B-B14F-4D97-AF65-F5344CB8AC3E}">
        <p14:creationId xmlns:p14="http://schemas.microsoft.com/office/powerpoint/2010/main" val="18489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gn="just">
              <a:lnSpc>
                <a:spcPct val="107000"/>
              </a:lnSpc>
              <a:spcBef>
                <a:spcPts val="0"/>
              </a:spcBef>
              <a:spcAft>
                <a:spcPts val="800"/>
              </a:spcAft>
            </a:pP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Đọc</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phim</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Phim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chụp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tư</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thế</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đạt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đối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xứng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nghiêng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nhẹ</a:t>
            </a:r>
            <a:r>
              <a:rPr lang="en-US" sz="1800">
                <a:effectLst/>
                <a:latin typeface="Times New Roman" panose="02020603050405020304" pitchFamily="18" charset="0"/>
                <a:ea typeface="Times New Roman" panose="02020603050405020304" pitchFamily="18" charset="0"/>
                <a:cs typeface="Arial" panose="020B0604020202020204" pitchFamily="34" charset="0"/>
              </a:rPr>
              <a:t> sang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phải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hít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vào</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đủ</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sâu</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bất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mô</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mềm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thành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ngực</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Bóng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to =&gt;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tràn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dịch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màng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ngoài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Cung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chủ</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vôi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hóa</a:t>
            </a:r>
            <a:r>
              <a:rPr lang="en-US" sz="1800">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trừ</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chẩn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đoán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bóc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chủ</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ngực</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phân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bố</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tuần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hoàn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phổi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tràn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dịch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màng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phổi</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bất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mô</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phổi</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b="1" i="1">
                <a:effectLst/>
                <a:latin typeface="Times New Roman" panose="02020603050405020304" pitchFamily="18" charset="0"/>
                <a:ea typeface="Times New Roman" panose="02020603050405020304" pitchFamily="18" charset="0"/>
                <a:cs typeface="Arial" panose="020B0604020202020204" pitchFamily="34" charset="0"/>
              </a:rPr>
              <a:t>=&gt;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trừ</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chẩn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đoán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bóc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chủ</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ngực</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685800" marR="0" algn="just">
              <a:lnSpc>
                <a:spcPct val="107000"/>
              </a:lnSpc>
              <a:spcBef>
                <a:spcPts val="0"/>
              </a:spcBef>
              <a:spcAft>
                <a:spcPts val="800"/>
              </a:spcAft>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Hội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vành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này</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nghĩ</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nhiều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chưa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26</a:t>
            </a:fld>
            <a:endParaRPr lang="en-US"/>
          </a:p>
        </p:txBody>
      </p:sp>
    </p:spTree>
    <p:extLst>
      <p:ext uri="{BB962C8B-B14F-4D97-AF65-F5344CB8AC3E}">
        <p14:creationId xmlns:p14="http://schemas.microsoft.com/office/powerpoint/2010/main" val="235125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07000"/>
              </a:lnSpc>
              <a:spcBef>
                <a:spcPts val="0"/>
              </a:spcBef>
              <a:spcAft>
                <a:spcPts val="800"/>
              </a:spcAft>
            </a:pP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Đọc</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quả</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Nhịp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xoang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đều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tần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số</a:t>
            </a:r>
            <a:r>
              <a:rPr lang="en-US" sz="1800">
                <a:effectLst/>
                <a:latin typeface="Times New Roman" panose="02020603050405020304" pitchFamily="18" charset="0"/>
                <a:ea typeface="Times New Roman" panose="02020603050405020304" pitchFamily="18" charset="0"/>
                <a:cs typeface="Arial" panose="020B0604020202020204" pitchFamily="34" charset="0"/>
              </a:rPr>
              <a:t> 9</a:t>
            </a:r>
            <a:r>
              <a:rPr lang="vi-VN" sz="1800">
                <a:effectLst/>
                <a:latin typeface="Times New Roman" panose="02020603050405020304" pitchFamily="18" charset="0"/>
                <a:ea typeface="Times New Roman" panose="02020603050405020304" pitchFamily="18" charset="0"/>
                <a:cs typeface="Arial" panose="020B0604020202020204" pitchFamily="34" charset="0"/>
              </a:rPr>
              <a:t>7</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lần</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phút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Trục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trung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gian</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lớn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nhĩ</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phì</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thất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QRS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dãn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rộng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a:t>
            </a:r>
            <a:r>
              <a:rPr lang="en-US" sz="1800">
                <a:effectLst/>
                <a:latin typeface="Times New Roman" panose="02020603050405020304" pitchFamily="18" charset="0"/>
                <a:ea typeface="Times New Roman" panose="02020603050405020304" pitchFamily="18" charset="0"/>
                <a:cs typeface="Arial" panose="020B0604020202020204" pitchFamily="34" charset="0"/>
              </a:rPr>
              <a:t> QRS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giới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QT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dài</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ST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lên</a:t>
            </a:r>
            <a:r>
              <a:rPr lang="en-US" sz="1800">
                <a:effectLst/>
                <a:latin typeface="Times New Roman" panose="02020603050405020304" pitchFamily="18" charset="0"/>
                <a:ea typeface="Times New Roman" panose="02020603050405020304" pitchFamily="18" charset="0"/>
                <a:cs typeface="Arial" panose="020B0604020202020204" pitchFamily="34" charset="0"/>
              </a:rPr>
              <a:t> ở V</a:t>
            </a:r>
            <a:r>
              <a:rPr lang="vi-VN" sz="1800">
                <a:effectLst/>
                <a:latin typeface="Times New Roman" panose="02020603050405020304" pitchFamily="18" charset="0"/>
                <a:ea typeface="Times New Roman" panose="02020603050405020304" pitchFamily="18" charset="0"/>
                <a:cs typeface="Arial" panose="020B0604020202020204" pitchFamily="34" charset="0"/>
              </a:rPr>
              <a:t>1-V4 2</a:t>
            </a:r>
            <a:r>
              <a:rPr lang="en-US" sz="1800">
                <a:effectLst/>
                <a:latin typeface="Times New Roman" panose="02020603050405020304" pitchFamily="18" charset="0"/>
                <a:ea typeface="Times New Roman" panose="02020603050405020304" pitchFamily="18" charset="0"/>
                <a:cs typeface="Arial" panose="020B0604020202020204" pitchFamily="34" charset="0"/>
              </a:rPr>
              <a:t>mm,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lồi</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Q</a:t>
            </a:r>
            <a:r>
              <a:rPr lang="vi-VN" sz="1800">
                <a:effectLst/>
                <a:latin typeface="Times New Roman" panose="02020603050405020304" pitchFamily="18" charset="0"/>
                <a:ea typeface="Times New Roman" panose="02020603050405020304" pitchFamily="18" charset="0"/>
                <a:cs typeface="Arial" panose="020B0604020202020204" pitchFamily="34" charset="0"/>
              </a:rPr>
              <a:t>S ở V1-V4</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T cao 5mm ở các chuyển đạo chi, 10mm ở các chuyển đạo V2-V6, ở các chuyển đạo có ST chênh lên, sóng T hòa lẫn vào đoạn ST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US" sz="1800" b="1" i="1">
                <a:effectLst/>
                <a:latin typeface="Times New Roman" panose="02020603050405020304" pitchFamily="18" charset="0"/>
                <a:ea typeface="Times New Roman" panose="02020603050405020304" pitchFamily="18" charset="0"/>
                <a:cs typeface="Arial" panose="020B0604020202020204" pitchFamily="34" charset="0"/>
              </a:rPr>
              <a:t>=&gt;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Bàn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BN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nhịp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xoang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đều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tỏ</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chưa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rối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phát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nhịp</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QRS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giới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tỏ</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chưa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rối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dẫn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truyền</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ST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lồi</a:t>
            </a:r>
            <a:r>
              <a:rPr lang="en-US" sz="1800">
                <a:effectLst/>
                <a:latin typeface="Times New Roman" panose="02020603050405020304" pitchFamily="18" charset="0"/>
                <a:ea typeface="Times New Roman" panose="02020603050405020304" pitchFamily="18" charset="0"/>
                <a:cs typeface="Arial" panose="020B0604020202020204" pitchFamily="34" charset="0"/>
              </a:rPr>
              <a:t> V</a:t>
            </a:r>
            <a:r>
              <a:rPr lang="vi-VN" sz="1800">
                <a:effectLst/>
                <a:latin typeface="Times New Roman" panose="02020603050405020304" pitchFamily="18" charset="0"/>
                <a:ea typeface="Times New Roman" panose="02020603050405020304" pitchFamily="18" charset="0"/>
                <a:cs typeface="Arial" panose="020B0604020202020204" pitchFamily="34" charset="0"/>
              </a:rPr>
              <a:t>1-V4, sóng T cao hòa lẫn vào đoạn ST </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r>
              <a:rPr lang="vi-VN" sz="1800">
                <a:effectLst/>
                <a:latin typeface="Times New Roman" panose="02020603050405020304" pitchFamily="18" charset="0"/>
                <a:ea typeface="Times New Roman" panose="02020603050405020304" pitchFamily="18" charset="0"/>
                <a:cs typeface="Arial" panose="020B0604020202020204" pitchFamily="34" charset="0"/>
              </a:rPr>
              <a:t>&gt; BN đau ngực kiểu vành cấp + ST chênh lên =&gt; STEMI. Vị trí: vùng trước vách - mỏm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QS ở V1-V4 -&gt; Phù hợp chẩn đoán STEMI vùng trước vách - mỏm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US" sz="1800" b="1" i="1">
                <a:effectLst/>
                <a:latin typeface="Times New Roman" panose="02020603050405020304" pitchFamily="18" charset="0"/>
                <a:ea typeface="Times New Roman" panose="02020603050405020304" pitchFamily="18" charset="0"/>
                <a:cs typeface="Arial" panose="020B0604020202020204" pitchFamily="34" charset="0"/>
              </a:rPr>
              <a:t>=&gt;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Arial" panose="020B0604020202020204" pitchFamily="34" charset="0"/>
              </a:rPr>
              <a:t>BN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chưa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rối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nhịp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800">
                <a:effectLst/>
                <a:latin typeface="Times New Roman" panose="02020603050405020304" pitchFamily="18" charset="0"/>
                <a:ea typeface="Times New Roman" panose="02020603050405020304" pitchFamily="18" charset="0"/>
                <a:cs typeface="Arial" panose="020B0604020202020204" pitchFamily="34" charset="0"/>
              </a:rPr>
              <a:t> ST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vi-VN" sz="1800">
                <a:effectLst/>
                <a:latin typeface="Times New Roman" panose="02020603050405020304" pitchFamily="18" charset="0"/>
                <a:ea typeface="Times New Roman" panose="02020603050405020304" pitchFamily="18" charset="0"/>
                <a:cs typeface="Arial" panose="020B0604020202020204" pitchFamily="34" charset="0"/>
              </a:rPr>
              <a:t>lên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tỏ</a:t>
            </a:r>
            <a:r>
              <a:rPr lang="en-US" sz="1800">
                <a:effectLst/>
                <a:latin typeface="Times New Roman" panose="02020603050405020304" pitchFamily="18" charset="0"/>
                <a:ea typeface="Times New Roman" panose="02020603050405020304" pitchFamily="18" charset="0"/>
                <a:cs typeface="Arial" panose="020B0604020202020204" pitchFamily="34" charset="0"/>
              </a:rPr>
              <a:t> BN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STEM</a:t>
            </a:r>
            <a:r>
              <a:rPr lang="vi-VN" sz="1800">
                <a:effectLst/>
                <a:latin typeface="Times New Roman" panose="02020603050405020304" pitchFamily="18" charset="0"/>
                <a:ea typeface="Times New Roman" panose="02020603050405020304" pitchFamily="18" charset="0"/>
                <a:cs typeface="Arial" panose="020B0604020202020204" pitchFamily="34" charset="0"/>
              </a:rPr>
              <a:t>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nghị</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thêm</a:t>
            </a:r>
            <a:r>
              <a:rPr lang="en-US" sz="1800">
                <a:effectLst/>
                <a:latin typeface="Times New Roman" panose="02020603050405020304" pitchFamily="18" charset="0"/>
                <a:ea typeface="Times New Roman" panose="02020603050405020304" pitchFamily="18" charset="0"/>
                <a:cs typeface="Arial" panose="020B0604020202020204" pitchFamily="34" charset="0"/>
              </a:rPr>
              <a:t> men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để</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vi-VN" sz="1800">
                <a:effectLst/>
                <a:latin typeface="Times New Roman" panose="02020603050405020304" pitchFamily="18" charset="0"/>
                <a:ea typeface="Times New Roman" panose="02020603050405020304" pitchFamily="18" charset="0"/>
                <a:cs typeface="Arial" panose="020B0604020202020204" pitchFamily="34" charset="0"/>
              </a:rPr>
              <a:t>có bằng chứng </a:t>
            </a:r>
            <a:r>
              <a:rPr lang="en-US" sz="1800">
                <a:effectLst/>
                <a:latin typeface="Times New Roman" panose="02020603050405020304" pitchFamily="18" charset="0"/>
                <a:ea typeface="Times New Roman" panose="02020603050405020304" pitchFamily="18" charset="0"/>
                <a:cs typeface="Arial" panose="020B0604020202020204" pitchFamily="34" charset="0"/>
              </a:rPr>
              <a:t>c</a:t>
            </a:r>
            <a:r>
              <a:rPr lang="vi-VN" sz="1800">
                <a:effectLst/>
                <a:latin typeface="Times New Roman" panose="02020603050405020304" pitchFamily="18" charset="0"/>
                <a:ea typeface="Times New Roman" panose="02020603050405020304" pitchFamily="18" charset="0"/>
                <a:cs typeface="Arial" panose="020B0604020202020204" pitchFamily="34" charset="0"/>
              </a:rPr>
              <a:t>hẩn đoán xác định</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27</a:t>
            </a:fld>
            <a:endParaRPr lang="en-US"/>
          </a:p>
        </p:txBody>
      </p:sp>
    </p:spTree>
    <p:extLst>
      <p:ext uri="{BB962C8B-B14F-4D97-AF65-F5344CB8AC3E}">
        <p14:creationId xmlns:p14="http://schemas.microsoft.com/office/powerpoint/2010/main" val="3396557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=&gt;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Bàn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Men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hơn</a:t>
            </a:r>
            <a:r>
              <a:rPr lang="en-US" sz="1800">
                <a:effectLst/>
                <a:latin typeface="Times New Roman" panose="02020603050405020304" pitchFamily="18" charset="0"/>
                <a:ea typeface="Times New Roman" panose="02020603050405020304" pitchFamily="18" charset="0"/>
                <a:cs typeface="Arial" panose="020B0604020202020204" pitchFamily="34" charset="0"/>
              </a:rPr>
              <a:t> 3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lần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giới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cao</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nghĩ</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nhiều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là</a:t>
            </a:r>
            <a:r>
              <a:rPr lang="en-US" sz="1800">
                <a:effectLst/>
                <a:latin typeface="Times New Roman" panose="02020603050405020304" pitchFamily="18" charset="0"/>
                <a:ea typeface="Times New Roman" panose="02020603050405020304" pitchFamily="18" charset="0"/>
                <a:cs typeface="Arial" panose="020B0604020202020204" pitchFamily="34" charset="0"/>
              </a:rPr>
              <a:t> NMCT =&gt;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Thể</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a:effectLst/>
                <a:latin typeface="Times New Roman" panose="02020603050405020304" pitchFamily="18" charset="0"/>
                <a:ea typeface="Times New Roman" panose="02020603050405020304" pitchFamily="18" charset="0"/>
                <a:cs typeface="Arial" panose="020B0604020202020204" pitchFamily="34" charset="0"/>
              </a:rPr>
              <a:t> BN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là</a:t>
            </a:r>
            <a:r>
              <a:rPr lang="en-US" sz="1800">
                <a:effectLst/>
                <a:latin typeface="Times New Roman" panose="02020603050405020304" pitchFamily="18" charset="0"/>
                <a:ea typeface="Times New Roman" panose="02020603050405020304" pitchFamily="18" charset="0"/>
                <a:cs typeface="Arial" panose="020B0604020202020204" pitchFamily="34" charset="0"/>
              </a:rPr>
              <a:t> STEMI.</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28</a:t>
            </a:fld>
            <a:endParaRPr lang="en-US"/>
          </a:p>
        </p:txBody>
      </p:sp>
    </p:spTree>
    <p:extLst>
      <p:ext uri="{BB962C8B-B14F-4D97-AF65-F5344CB8AC3E}">
        <p14:creationId xmlns:p14="http://schemas.microsoft.com/office/powerpoint/2010/main" val="227951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07000"/>
              </a:lnSpc>
              <a:spcBef>
                <a:spcPts val="0"/>
              </a:spcBef>
              <a:spcAft>
                <a:spcPts val="800"/>
              </a:spcAft>
            </a:pPr>
            <a:r>
              <a:rPr lang="en-US" sz="1800" b="1" i="1">
                <a:effectLst/>
                <a:latin typeface="Times New Roman" panose="02020603050405020304" pitchFamily="18" charset="0"/>
                <a:ea typeface="Times New Roman" panose="02020603050405020304" pitchFamily="18" charset="0"/>
                <a:cs typeface="Arial" panose="020B0604020202020204" pitchFamily="34" charset="0"/>
              </a:rPr>
              <a:t>=&gt;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Bàn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Giảm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thành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trước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mỏm</a:t>
            </a:r>
            <a:r>
              <a:rPr lang="en-US" sz="1800">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rối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loạn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vận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vùng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phù</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hợp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với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chẩn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đoán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nhồi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cơ</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vùng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trước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vách</a:t>
            </a:r>
            <a:r>
              <a:rPr lang="en-US" sz="1800">
                <a:effectLst/>
                <a:latin typeface="Times New Roman" panose="02020603050405020304" pitchFamily="18" charset="0"/>
                <a:ea typeface="Times New Roman" panose="02020603050405020304" pitchFamily="18" charset="0"/>
                <a:cs typeface="Arial" panose="020B0604020202020204" pitchFamily="34" charset="0"/>
              </a:rPr>
              <a:t> -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mỏm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hở</a:t>
            </a:r>
            <a:r>
              <a:rPr lang="en-US" sz="1800">
                <a:effectLst/>
                <a:latin typeface="Times New Roman" panose="02020603050405020304" pitchFamily="18" charset="0"/>
                <a:ea typeface="Times New Roman" panose="02020603050405020304" pitchFamily="18" charset="0"/>
                <a:cs typeface="Arial" panose="020B0604020202020204" pitchFamily="34" charset="0"/>
              </a:rPr>
              <a:t> van,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liên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thất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nguyên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vẹn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tràn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dịch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màng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ngoài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chưa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ghi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nhận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cơ</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học</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tâm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thất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giảm</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29</a:t>
            </a:fld>
            <a:endParaRPr lang="en-US"/>
          </a:p>
        </p:txBody>
      </p:sp>
    </p:spTree>
    <p:extLst>
      <p:ext uri="{BB962C8B-B14F-4D97-AF65-F5344CB8AC3E}">
        <p14:creationId xmlns:p14="http://schemas.microsoft.com/office/powerpoint/2010/main" val="270381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07000"/>
              </a:lnSpc>
              <a:spcBef>
                <a:spcPts val="0"/>
              </a:spcBef>
              <a:spcAft>
                <a:spcPts val="800"/>
              </a:spcAft>
            </a:pPr>
            <a:r>
              <a:rPr lang="vi-VN" sz="1800" b="1" i="1">
                <a:effectLst/>
                <a:latin typeface="Times New Roman" panose="02020603050405020304" pitchFamily="18" charset="0"/>
                <a:ea typeface="Times New Roman" panose="02020603050405020304" pitchFamily="18" charset="0"/>
                <a:cs typeface="Arial" panose="020B0604020202020204" pitchFamily="34" charset="0"/>
              </a:rPr>
              <a:t>Bàn luận:</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vi-VN" sz="1800">
                <a:effectLst/>
                <a:latin typeface="Times New Roman" panose="02020603050405020304" pitchFamily="18" charset="0"/>
                <a:ea typeface="Times New Roman" panose="02020603050405020304" pitchFamily="18" charset="0"/>
                <a:cs typeface="Arial" panose="020B0604020202020204" pitchFamily="34" charset="0"/>
              </a:rPr>
              <a:t>C</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hức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thận</a:t>
            </a:r>
            <a:r>
              <a:rPr lang="en-US" sz="1800">
                <a:effectLst/>
                <a:latin typeface="Times New Roman" panose="02020603050405020304" pitchFamily="18" charset="0"/>
                <a:ea typeface="Times New Roman" panose="02020603050405020304" pitchFamily="18" charset="0"/>
                <a:cs typeface="Arial" panose="020B0604020202020204" pitchFamily="34" charset="0"/>
              </a:rPr>
              <a:t> t</a:t>
            </a:r>
            <a:r>
              <a:rPr lang="vi-VN" sz="1800">
                <a:effectLst/>
                <a:latin typeface="Times New Roman" panose="02020603050405020304" pitchFamily="18" charset="0"/>
                <a:ea typeface="Times New Roman" panose="02020603050405020304" pitchFamily="18" charset="0"/>
                <a:cs typeface="Arial" panose="020B0604020202020204" pitchFamily="34" charset="0"/>
              </a:rPr>
              <a:t>rong giới hạn bình thường</a:t>
            </a:r>
            <a:endParaRPr lang="en-US" sz="1800">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457200" algn="just" defTabSz="914400" rtl="0" eaLnBrk="1" fontAlgn="auto" latinLnBrk="0" hangingPunct="1">
              <a:lnSpc>
                <a:spcPct val="107000"/>
              </a:lnSpc>
              <a:spcBef>
                <a:spcPts val="0"/>
              </a:spcBef>
              <a:spcAft>
                <a:spcPts val="800"/>
              </a:spcAft>
              <a:buClrTx/>
              <a:buSzTx/>
              <a:buFontTx/>
              <a:buNone/>
              <a:tabLst/>
              <a:defRPr/>
            </a:pPr>
            <a:r>
              <a:rPr lang="en-US" sz="1800">
                <a:effectLst/>
                <a:latin typeface="Times New Roman" panose="02020603050405020304" pitchFamily="18" charset="0"/>
                <a:ea typeface="Times New Roman" panose="02020603050405020304" pitchFamily="18" charset="0"/>
                <a:cs typeface="Arial" panose="020B0604020202020204" pitchFamily="34" charset="0"/>
              </a:rPr>
              <a:t>AST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phù</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hợp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với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cảnh</a:t>
            </a:r>
            <a:r>
              <a:rPr lang="en-US" sz="1800">
                <a:effectLst/>
                <a:latin typeface="Times New Roman" panose="02020603050405020304" pitchFamily="18" charset="0"/>
                <a:ea typeface="Times New Roman" panose="02020603050405020304" pitchFamily="18" charset="0"/>
                <a:cs typeface="Arial" panose="020B0604020202020204" pitchFamily="34" charset="0"/>
              </a:rPr>
              <a:t> NMCT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30</a:t>
            </a:fld>
            <a:endParaRPr lang="en-US"/>
          </a:p>
        </p:txBody>
      </p:sp>
    </p:spTree>
    <p:extLst>
      <p:ext uri="{BB962C8B-B14F-4D97-AF65-F5344CB8AC3E}">
        <p14:creationId xmlns:p14="http://schemas.microsoft.com/office/powerpoint/2010/main" val="41982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07000"/>
              </a:lnSpc>
              <a:spcBef>
                <a:spcPts val="0"/>
              </a:spcBef>
              <a:spcAft>
                <a:spcPts val="800"/>
              </a:spcAft>
            </a:pP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Đọc</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quả</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thiếu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dòng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tăng</a:t>
            </a:r>
            <a:r>
              <a:rPr lang="vi-VN" sz="1800">
                <a:effectLst/>
                <a:latin typeface="Times New Roman" panose="02020603050405020304" pitchFamily="18" charset="0"/>
                <a:ea typeface="Times New Roman" panose="02020603050405020304" pitchFamily="18" charset="0"/>
                <a:cs typeface="Arial" panose="020B0604020202020204" pitchFamily="34" charset="0"/>
              </a:rPr>
              <a:t> nhẹ</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ưu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thế</a:t>
            </a:r>
            <a:r>
              <a:rPr lang="en-US" sz="1800">
                <a:effectLst/>
                <a:latin typeface="Times New Roman" panose="02020603050405020304" pitchFamily="18" charset="0"/>
                <a:ea typeface="Times New Roman" panose="02020603050405020304" pitchFamily="18" charset="0"/>
                <a:cs typeface="Arial" panose="020B0604020202020204" pitchFamily="34" charset="0"/>
              </a:rPr>
              <a:t> NEU,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dòng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tiểu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vi-VN" sz="1800">
                <a:effectLst/>
                <a:latin typeface="Times New Roman" panose="02020603050405020304" pitchFamily="18" charset="0"/>
                <a:ea typeface="Times New Roman" panose="02020603050405020304" pitchFamily="18" charset="0"/>
                <a:cs typeface="Arial" panose="020B0604020202020204" pitchFamily="34" charset="0"/>
              </a:rPr>
              <a:t>trong giới hạn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thường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Bàn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 </a:t>
            </a:r>
            <a:r>
              <a:rPr lang="en-US" sz="1800" b="1" i="1" err="1">
                <a:effectLst/>
                <a:latin typeface="Times New Roman" panose="02020603050405020304" pitchFamily="18" charset="0"/>
                <a:ea typeface="Times New Roman" panose="02020603050405020304" pitchFamily="18" charset="0"/>
                <a:cs typeface="Arial" panose="020B0604020202020204" pitchFamily="34" charset="0"/>
              </a:rPr>
              <a:t>luận</a:t>
            </a:r>
            <a:r>
              <a:rPr lang="en-US" sz="1800" b="1" i="1">
                <a:effectLst/>
                <a:latin typeface="Times New Roman" panose="02020603050405020304" pitchFamily="18" charset="0"/>
                <a:ea typeface="Times New Roman" panose="02020603050405020304" pitchFamily="18" charset="0"/>
                <a:cs typeface="Arial" panose="020B0604020202020204" pitchFamily="34" charset="0"/>
              </a:rPr>
              <a: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nhân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tình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Lâm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sàng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dấu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hiệu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nhiễm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trùng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nên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nghĩ</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bạch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tăng</a:t>
            </a:r>
            <a:r>
              <a:rPr lang="en-US" sz="1800">
                <a:effectLst/>
                <a:latin typeface="Times New Roman" panose="02020603050405020304" pitchFamily="18" charset="0"/>
                <a:ea typeface="Times New Roman" panose="02020603050405020304" pitchFamily="18" charset="0"/>
                <a:cs typeface="Arial" panose="020B0604020202020204" pitchFamily="34" charset="0"/>
              </a:rPr>
              <a:t> do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phản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cảnh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nhồi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cơ</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tim</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31</a:t>
            </a:fld>
            <a:endParaRPr lang="en-US"/>
          </a:p>
        </p:txBody>
      </p:sp>
    </p:spTree>
    <p:extLst>
      <p:ext uri="{BB962C8B-B14F-4D97-AF65-F5344CB8AC3E}">
        <p14:creationId xmlns:p14="http://schemas.microsoft.com/office/powerpoint/2010/main" val="1613693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32</a:t>
            </a:fld>
            <a:endParaRPr lang="en-US"/>
          </a:p>
        </p:txBody>
      </p:sp>
    </p:spTree>
    <p:extLst>
      <p:ext uri="{BB962C8B-B14F-4D97-AF65-F5344CB8AC3E}">
        <p14:creationId xmlns:p14="http://schemas.microsoft.com/office/powerpoint/2010/main" val="367837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15000"/>
              </a:lnSpc>
              <a:spcBef>
                <a:spcPts val="0"/>
              </a:spcBef>
              <a:spcAft>
                <a:spcPts val="0"/>
              </a:spcAft>
              <a:buFont typeface="+mj-lt"/>
              <a:buAutoNum type="alphaLcPeriod"/>
            </a:pPr>
            <a:r>
              <a:rPr lang="en-US" sz="1300" b="1" err="1">
                <a:effectLst/>
                <a:latin typeface="Times New Roman" panose="02020603050405020304" pitchFamily="18" charset="0"/>
                <a:ea typeface="Times New Roman" panose="02020603050405020304" pitchFamily="18" charset="0"/>
                <a:cs typeface="Arial" panose="020B0604020202020204" pitchFamily="34" charset="0"/>
              </a:rPr>
              <a:t>Giảm</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đau</a:t>
            </a:r>
            <a:r>
              <a:rPr lang="en-US" sz="1300" b="1">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Morphin</a:t>
            </a:r>
            <a:r>
              <a:rPr lang="en-US" sz="1300">
                <a:effectLst/>
                <a:latin typeface="Times New Roman" panose="02020603050405020304" pitchFamily="18" charset="0"/>
                <a:ea typeface="Times New Roman" panose="02020603050405020304" pitchFamily="18" charset="0"/>
                <a:cs typeface="Arial" panose="020B0604020202020204" pitchFamily="34" charset="0"/>
              </a:rPr>
              <a:t> 4mg TM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mỗi</a:t>
            </a:r>
            <a:r>
              <a:rPr lang="en-US" sz="1300">
                <a:effectLst/>
                <a:latin typeface="Times New Roman" panose="02020603050405020304" pitchFamily="18" charset="0"/>
                <a:ea typeface="Times New Roman" panose="02020603050405020304" pitchFamily="18" charset="0"/>
                <a:cs typeface="Arial" panose="020B0604020202020204" pitchFamily="34" charset="0"/>
              </a:rPr>
              <a:t> 5-10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phút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đến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khi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kiểm</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soát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được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cơn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đau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hoặc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xuất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hiện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tác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dụng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phụ</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thuốc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buồn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nôn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nôn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tụt</a:t>
            </a:r>
            <a:r>
              <a:rPr lang="en-US" sz="1300">
                <a:effectLst/>
                <a:latin typeface="Times New Roman" panose="02020603050405020304" pitchFamily="18" charset="0"/>
                <a:ea typeface="Times New Roman" panose="02020603050405020304" pitchFamily="18" charset="0"/>
                <a:cs typeface="Arial" panose="020B0604020202020204" pitchFamily="34" charset="0"/>
              </a:rPr>
              <a:t> HA,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mạch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chậm</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Lựa</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chọn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Morphin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từ</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đầu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vì</a:t>
            </a:r>
            <a:r>
              <a:rPr lang="en-US" sz="1300">
                <a:effectLst/>
                <a:latin typeface="Times New Roman" panose="02020603050405020304" pitchFamily="18" charset="0"/>
                <a:ea typeface="Times New Roman" panose="02020603050405020304" pitchFamily="18" charset="0"/>
                <a:cs typeface="Arial" panose="020B0604020202020204" pitchFamily="34" charset="0"/>
              </a:rPr>
              <a:t> Nitrate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hiệu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quả</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cảnh</a:t>
            </a:r>
            <a:r>
              <a:rPr lang="en-US" sz="1300">
                <a:effectLst/>
                <a:latin typeface="Times New Roman" panose="02020603050405020304" pitchFamily="18" charset="0"/>
                <a:ea typeface="Times New Roman" panose="02020603050405020304" pitchFamily="18" charset="0"/>
                <a:cs typeface="Arial" panose="020B0604020202020204" pitchFamily="34" charset="0"/>
              </a:rPr>
              <a:t> STEMI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300">
                <a:effectLst/>
                <a:latin typeface="Times New Roman" panose="02020603050405020304" pitchFamily="18" charset="0"/>
                <a:ea typeface="Times New Roman" panose="02020603050405020304" pitchFamily="18" charset="0"/>
                <a:cs typeface="Arial" panose="020B0604020202020204" pitchFamily="34" charset="0"/>
              </a:rPr>
              <a:t> BN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không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chống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chỉ</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định</a:t>
            </a:r>
            <a:r>
              <a:rPr lang="en-US" sz="1300">
                <a:effectLst/>
                <a:latin typeface="Times New Roman" panose="02020603050405020304" pitchFamily="18" charset="0"/>
                <a:ea typeface="Times New Roman" panose="02020603050405020304" pitchFamily="18" charset="0"/>
                <a:cs typeface="Arial" panose="020B0604020202020204" pitchFamily="34" charset="0"/>
              </a:rPr>
              <a:t> (HA &lt; 90mmHg,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suy</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hô</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hấp</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nhồi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thất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phải</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mj-lt"/>
              <a:buAutoNum type="alphaLcPeriod"/>
            </a:pPr>
            <a:r>
              <a:rPr lang="en-US" sz="1300" b="1" err="1">
                <a:effectLst/>
                <a:latin typeface="Times New Roman" panose="02020603050405020304" pitchFamily="18" charset="0"/>
                <a:ea typeface="Times New Roman" panose="02020603050405020304" pitchFamily="18" charset="0"/>
                <a:cs typeface="Arial" panose="020B0604020202020204" pitchFamily="34" charset="0"/>
              </a:rPr>
              <a:t>Điều</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trị</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tái</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tưới</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máu</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chỉ</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định</a:t>
            </a:r>
            <a:r>
              <a:rPr lang="en-US" sz="1300">
                <a:effectLst/>
                <a:latin typeface="Times New Roman" panose="02020603050405020304" pitchFamily="18" charset="0"/>
                <a:ea typeface="Times New Roman" panose="02020603050405020304" pitchFamily="18" charset="0"/>
                <a:cs typeface="Arial" panose="020B0604020202020204" pitchFamily="34" charset="0"/>
              </a:rPr>
              <a:t>: BN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đau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ngực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kiểu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mạch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vành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kèm</a:t>
            </a:r>
            <a:r>
              <a:rPr lang="en-US" sz="1300">
                <a:effectLst/>
                <a:latin typeface="Times New Roman" panose="02020603050405020304" pitchFamily="18" charset="0"/>
                <a:ea typeface="Times New Roman" panose="02020603050405020304" pitchFamily="18" charset="0"/>
                <a:cs typeface="Arial" panose="020B0604020202020204" pitchFamily="34" charset="0"/>
              </a:rPr>
              <a:t> ST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lên</a:t>
            </a:r>
            <a:r>
              <a:rPr lang="en-US" sz="1300">
                <a:effectLst/>
                <a:latin typeface="Times New Roman" panose="02020603050405020304" pitchFamily="18" charset="0"/>
                <a:ea typeface="Times New Roman" panose="02020603050405020304" pitchFamily="18" charset="0"/>
                <a:cs typeface="Arial" panose="020B0604020202020204" pitchFamily="34" charset="0"/>
              </a:rPr>
              <a:t> ở 4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chuyển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đạo</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liên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tiếp</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vòng</a:t>
            </a:r>
            <a:r>
              <a:rPr lang="en-US" sz="1300">
                <a:effectLst/>
                <a:latin typeface="Times New Roman" panose="02020603050405020304" pitchFamily="18" charset="0"/>
                <a:ea typeface="Times New Roman" panose="02020603050405020304" pitchFamily="18" charset="0"/>
                <a:cs typeface="Arial" panose="020B0604020202020204" pitchFamily="34" charset="0"/>
              </a:rPr>
              <a:t> 24h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từ</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khi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khởi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phát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triệu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nên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chỉ</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định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tái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tưới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máu</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Phương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pháp</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giờ</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chiến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chiến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sợi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khuyến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ngang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nhau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sợi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căn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TBMMN,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rối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loạn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chảy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máu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gần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kháng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thủ</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phạm</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sợi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nguy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gây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não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dòng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chảy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thủ</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phạm</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tỷ</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tắc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tưới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máu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nữa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chiến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pPr>
            <a:r>
              <a:rPr lang="en-US" sz="1300" b="1" err="1">
                <a:effectLst/>
                <a:latin typeface="Times New Roman" panose="02020603050405020304" pitchFamily="18" charset="0"/>
                <a:ea typeface="Times New Roman" panose="02020603050405020304" pitchFamily="18" charset="0"/>
                <a:cs typeface="Arial" panose="020B0604020202020204" pitchFamily="34" charset="0"/>
              </a:rPr>
              <a:t>Ngừa</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tái</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phát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Kháng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tập</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tiểu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kép</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Aspirin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Ticagrelor: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STEMI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 BN&lt;60kg,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căn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não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kháng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dị</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Kháng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đông</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Enoxaparin: UFH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khuyến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STEMI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PCI,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Enoxaparin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xét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máu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TDD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thuận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tiện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TTM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tục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UFH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Enoxaparin.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BN &lt;75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thận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Enoxaparin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0.5mg/kg bolus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1 mg/kg TDD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12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giờ</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tiêm</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bolus ở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a:effectLst/>
                <a:latin typeface="Times New Roman" panose="02020603050405020304" pitchFamily="18" charset="0"/>
                <a:ea typeface="Times New Roman" panose="02020603050405020304" pitchFamily="18" charset="0"/>
                <a:cs typeface="Arial" panose="020B0604020202020204" pitchFamily="34" charset="0"/>
              </a:rPr>
              <a:t>Statin:</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statin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cường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Atorvastatin hay Rosuvastatin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pPr>
            <a:r>
              <a:rPr lang="en-US" sz="1300" b="1">
                <a:effectLst/>
                <a:latin typeface="Times New Roman" panose="02020603050405020304" pitchFamily="18" charset="0"/>
                <a:ea typeface="Times New Roman" panose="02020603050405020304" pitchFamily="18" charset="0"/>
                <a:cs typeface="Arial" panose="020B0604020202020204" pitchFamily="34" charset="0"/>
              </a:rPr>
              <a:t>Theo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dõi</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phòng</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ngừa</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300" b="1">
                <a:effectLst/>
                <a:latin typeface="Times New Roman" panose="02020603050405020304" pitchFamily="18" charset="0"/>
                <a:ea typeface="Times New Roman" panose="02020603050405020304" pitchFamily="18" charset="0"/>
                <a:cs typeface="Arial" panose="020B0604020202020204" pitchFamily="34" charset="0"/>
              </a:rPr>
              <a:t> </a:t>
            </a:r>
            <a:r>
              <a:rPr lang="en-US" sz="1300" b="1" err="1">
                <a:effectLst/>
                <a:latin typeface="Times New Roman" panose="02020603050405020304" pitchFamily="18" charset="0"/>
                <a:ea typeface="Times New Roman" panose="02020603050405020304" pitchFamily="18" charset="0"/>
                <a:cs typeface="Arial" panose="020B0604020202020204" pitchFamily="34" charset="0"/>
              </a:rPr>
              <a:t>chứng</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a:effectLst/>
                <a:latin typeface="Times New Roman" panose="02020603050405020304" pitchFamily="18" charset="0"/>
                <a:ea typeface="Times New Roman" panose="02020603050405020304" pitchFamily="18" charset="0"/>
                <a:cs typeface="Arial" panose="020B0604020202020204" pitchFamily="34" charset="0"/>
              </a:rPr>
              <a:t>Theo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dõi</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sinh</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hiệu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triệu</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gợi</a:t>
            </a:r>
            <a:r>
              <a:rPr lang="en-US" sz="1300">
                <a:effectLst/>
                <a:latin typeface="Times New Roman" panose="02020603050405020304" pitchFamily="18" charset="0"/>
                <a:ea typeface="Times New Roman" panose="02020603050405020304" pitchFamily="18" charset="0"/>
                <a:cs typeface="Arial" panose="020B0604020202020204" pitchFamily="34" charset="0"/>
              </a:rPr>
              <a:t> ý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biến</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1300" err="1">
                <a:effectLst/>
                <a:latin typeface="Times New Roman" panose="02020603050405020304" pitchFamily="18" charset="0"/>
                <a:ea typeface="Times New Roman" panose="02020603050405020304" pitchFamily="18" charset="0"/>
                <a:cs typeface="Arial" panose="020B0604020202020204" pitchFamily="34" charset="0"/>
              </a:rPr>
              <a:t>Dùng</a:t>
            </a:r>
            <a:r>
              <a:rPr lang="en-US" sz="1300">
                <a:effectLst/>
                <a:latin typeface="Times New Roman" panose="02020603050405020304" pitchFamily="18" charset="0"/>
                <a:ea typeface="Times New Roman" panose="02020603050405020304" pitchFamily="18" charset="0"/>
                <a:cs typeface="Arial" panose="020B0604020202020204" pitchFamily="34" charset="0"/>
              </a:rPr>
              <a:t> </a:t>
            </a:r>
            <a:r>
              <a:rPr lang="en-US" sz="1300" err="1">
                <a:effectLst/>
                <a:latin typeface="Times New Roman" panose="02020603050405020304" pitchFamily="18" charset="0"/>
                <a:ea typeface="Times New Roman" panose="02020603050405020304" pitchFamily="18" charset="0"/>
                <a:cs typeface="Arial" panose="020B0604020202020204" pitchFamily="34" charset="0"/>
              </a:rPr>
              <a:t>thuốc</a:t>
            </a:r>
            <a:r>
              <a:rPr lang="en-US" sz="1300">
                <a:effectLst/>
                <a:latin typeface="Times New Roman" panose="02020603050405020304" pitchFamily="18" charset="0"/>
                <a:ea typeface="Times New Roman" panose="02020603050405020304" pitchFamily="18"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Ức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men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UCMC.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chưa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UCMC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Captopril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ngắn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dần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liều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dung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nạp</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800"/>
              </a:spcAft>
              <a:buFont typeface="Courier New" panose="02070309020205020404" pitchFamily="49" charset="0"/>
              <a:buChar char="o"/>
            </a:pP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Chẹn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beta: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CB.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Metoprolol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chứng</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CB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BN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err="1">
                <a:effectLst/>
                <a:latin typeface="Times New Roman" panose="02020603050405020304" pitchFamily="18" charset="0"/>
                <a:ea typeface="Times New Roman" panose="02020603050405020304" pitchFamily="18" charset="0"/>
                <a:cs typeface="Times New Roman" panose="02020603050405020304" pitchFamily="18" charset="0"/>
              </a:rPr>
              <a:t>vành</a:t>
            </a: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35</a:t>
            </a:fld>
            <a:endParaRPr lang="en-US"/>
          </a:p>
        </p:txBody>
      </p:sp>
    </p:spTree>
    <p:extLst>
      <p:ext uri="{BB962C8B-B14F-4D97-AF65-F5344CB8AC3E}">
        <p14:creationId xmlns:p14="http://schemas.microsoft.com/office/powerpoint/2010/main" val="152943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b="1">
                <a:effectLst/>
                <a:latin typeface="Times New Roman" panose="02020603050405020304" pitchFamily="18" charset="0"/>
                <a:ea typeface="Times New Roman" panose="02020603050405020304" pitchFamily="18" charset="0"/>
                <a:cs typeface="Arial" panose="020B0604020202020204" pitchFamily="34" charset="0"/>
              </a:rPr>
              <a:t>CÂU HỎI:</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Tại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sao</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có</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sự</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khác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biệt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về</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lựa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chọn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kết</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tập</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tiểu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cầu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trong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thể</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bệnh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khác</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nhau</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hội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chứng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vành</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mj-lt"/>
              <a:buAutoNum type="arabicPeriod"/>
            </a:pPr>
            <a:r>
              <a:rPr lang="en-US" sz="1800" err="1">
                <a:effectLst/>
                <a:latin typeface="Times New Roman" panose="02020603050405020304" pitchFamily="18" charset="0"/>
                <a:ea typeface="Times New Roman" panose="02020603050405020304" pitchFamily="18" charset="0"/>
                <a:cs typeface="Arial" panose="020B0604020202020204" pitchFamily="34" charset="0"/>
              </a:rPr>
              <a:t>Kháng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đông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trên</a:t>
            </a:r>
            <a:r>
              <a:rPr lang="en-US" sz="1800">
                <a:effectLst/>
                <a:latin typeface="Times New Roman" panose="02020603050405020304" pitchFamily="18" charset="0"/>
                <a:ea typeface="Times New Roman" panose="02020603050405020304" pitchFamily="18" charset="0"/>
                <a:cs typeface="Arial" panose="020B0604020202020204" pitchFamily="34" charset="0"/>
              </a:rPr>
              <a:t> BN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được</a:t>
            </a:r>
            <a:r>
              <a:rPr lang="en-US" sz="1800">
                <a:effectLst/>
                <a:latin typeface="Times New Roman" panose="02020603050405020304" pitchFamily="18" charset="0"/>
                <a:ea typeface="Times New Roman" panose="02020603050405020304" pitchFamily="18" charset="0"/>
                <a:cs typeface="Arial" panose="020B0604020202020204" pitchFamily="34" charset="0"/>
              </a:rPr>
              <a:t> PCI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sử</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dụng</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đến</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khi</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nào</a:t>
            </a:r>
            <a:r>
              <a:rPr lang="en-US" sz="180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4DA0AEC-0B54-4CA4-BA13-EDA676C288B7}" type="slidenum">
              <a:rPr lang="en-US" smtClean="0"/>
              <a:t>36</a:t>
            </a:fld>
            <a:endParaRPr lang="en-US"/>
          </a:p>
        </p:txBody>
      </p:sp>
    </p:spTree>
    <p:extLst>
      <p:ext uri="{BB962C8B-B14F-4D97-AF65-F5344CB8AC3E}">
        <p14:creationId xmlns:p14="http://schemas.microsoft.com/office/powerpoint/2010/main" val="415502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06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672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525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412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2189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944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9396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9/24/2020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4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9/24/2020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342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9/24/2020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7825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9/24/2020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865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9/24/2020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7038465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a:extLst>
              <a:ext uri="{FF2B5EF4-FFF2-40B4-BE49-F238E27FC236}">
                <a16:creationId xmlns:a16="http://schemas.microsoft.com/office/drawing/2014/main" id="{9EA89BDC-A83B-4249-AB38-9D38D232E773}"/>
              </a:ext>
            </a:extLst>
          </p:cNvPr>
          <p:cNvPicPr>
            <a:picLocks noChangeAspect="1"/>
          </p:cNvPicPr>
          <p:nvPr/>
        </p:nvPicPr>
        <p:blipFill rotWithShape="1">
          <a:blip r:embed="rId2"/>
          <a:srcRect l="8230" r="6765" b="-2"/>
          <a:stretch/>
        </p:blipFill>
        <p:spPr>
          <a:xfrm>
            <a:off x="20" y="10"/>
            <a:ext cx="8668492" cy="6857990"/>
          </a:xfrm>
          <a:prstGeom prst="rect">
            <a:avLst/>
          </a:prstGeom>
        </p:spPr>
      </p:pic>
      <p:sp>
        <p:nvSpPr>
          <p:cNvPr id="24"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848600" y="1122363"/>
            <a:ext cx="4023360" cy="3204134"/>
          </a:xfrm>
        </p:spPr>
        <p:txBody>
          <a:bodyPr anchor="b">
            <a:normAutofit/>
          </a:bodyPr>
          <a:lstStyle/>
          <a:p>
            <a:r>
              <a:rPr lang="en-US" sz="4800">
                <a:latin typeface="Times New Roman" panose="02020603050405020304" pitchFamily="18" charset="0"/>
                <a:cs typeface="Times New Roman" panose="02020603050405020304" pitchFamily="18" charset="0"/>
              </a:rPr>
              <a:t>BỆNH ÁN</a:t>
            </a:r>
          </a:p>
        </p:txBody>
      </p:sp>
      <p:sp>
        <p:nvSpPr>
          <p:cNvPr id="3" name="Subtitle 2"/>
          <p:cNvSpPr>
            <a:spLocks noGrp="1"/>
          </p:cNvSpPr>
          <p:nvPr>
            <p:ph type="subTitle" idx="1"/>
          </p:nvPr>
        </p:nvSpPr>
        <p:spPr>
          <a:xfrm>
            <a:off x="7848600" y="4872922"/>
            <a:ext cx="4023360" cy="1208141"/>
          </a:xfrm>
        </p:spPr>
        <p:txBody>
          <a:bodyPr>
            <a:normAutofit/>
          </a:bodyPr>
          <a:lstStyle/>
          <a:p>
            <a:pPr>
              <a:lnSpc>
                <a:spcPct val="100000"/>
              </a:lnSpc>
            </a:pPr>
            <a:r>
              <a:rPr lang="en-US" sz="1700"/>
              <a:t>SV Y6:</a:t>
            </a:r>
          </a:p>
          <a:p>
            <a:pPr>
              <a:lnSpc>
                <a:spcPct val="100000"/>
              </a:lnSpc>
            </a:pPr>
            <a:r>
              <a:rPr lang="vi-VN" sz="1700"/>
              <a:t>Trương</a:t>
            </a:r>
            <a:r>
              <a:rPr lang="en-US" sz="1700"/>
              <a:t> </a:t>
            </a:r>
            <a:r>
              <a:rPr lang="en-US" sz="1700" err="1"/>
              <a:t>Thị</a:t>
            </a:r>
            <a:r>
              <a:rPr lang="en-US" sz="1700"/>
              <a:t> Minh </a:t>
            </a:r>
            <a:r>
              <a:rPr lang="en-US" sz="1700" err="1"/>
              <a:t>Thư</a:t>
            </a:r>
            <a:endParaRPr lang="en-US" sz="1700"/>
          </a:p>
          <a:p>
            <a:pPr>
              <a:lnSpc>
                <a:spcPct val="100000"/>
              </a:lnSpc>
            </a:pPr>
            <a:r>
              <a:rPr lang="en-US" sz="1700" err="1"/>
              <a:t>Hồ</a:t>
            </a:r>
            <a:r>
              <a:rPr lang="en-US" sz="1700"/>
              <a:t> Lê Minh </a:t>
            </a:r>
            <a:r>
              <a:rPr lang="en-US" sz="1700" err="1"/>
              <a:t>Thư</a:t>
            </a:r>
            <a:endParaRPr lang="en-US" sz="1700"/>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46BEC-3A99-49A9-A6C7-5EADAE30CB55}"/>
              </a:ext>
            </a:extLst>
          </p:cNvPr>
          <p:cNvSpPr txBox="1"/>
          <p:nvPr/>
        </p:nvSpPr>
        <p:spPr>
          <a:xfrm>
            <a:off x="1480" y="115468"/>
            <a:ext cx="6094520" cy="468077"/>
          </a:xfrm>
          <a:prstGeom prst="rect">
            <a:avLst/>
          </a:prstGeom>
          <a:noFill/>
        </p:spPr>
        <p:txBody>
          <a:bodyPr wrap="square">
            <a:spAutoFit/>
          </a:bodyPr>
          <a:lstStyle/>
          <a:p>
            <a:pPr marR="0" lvl="0" algn="just">
              <a:lnSpc>
                <a:spcPct val="107000"/>
              </a:lnSpc>
              <a:spcBef>
                <a:spcPts val="0"/>
              </a:spcBef>
              <a:spcAft>
                <a:spcPts val="800"/>
              </a:spcAft>
            </a:pPr>
            <a:r>
              <a:rPr lang="en-US" sz="2400" err="1">
                <a:effectLst/>
                <a:latin typeface="Arial" panose="020B0604020202020204" pitchFamily="34" charset="0"/>
                <a:ea typeface="Times New Roman" panose="02020603050405020304" pitchFamily="18" charset="0"/>
                <a:cs typeface="Arial" panose="020B0604020202020204" pitchFamily="34" charset="0"/>
              </a:rPr>
              <a:t>Diễn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tiến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sau</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nhập</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viện</a:t>
            </a:r>
            <a:r>
              <a:rPr lang="en-US" sz="2400">
                <a:effectLst/>
                <a:latin typeface="Arial" panose="020B0604020202020204" pitchFamily="34" charset="0"/>
                <a:ea typeface="Times New Roman" panose="02020603050405020304" pitchFamily="18" charset="0"/>
                <a:cs typeface="Arial" panose="020B0604020202020204" pitchFamily="34" charset="0"/>
              </a:rPr>
              <a:t>:</a:t>
            </a:r>
            <a:endParaRPr lang="en-US" sz="240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582F9ADB-AA2F-48D8-A876-4747BBF1C7BE}"/>
              </a:ext>
            </a:extLst>
          </p:cNvPr>
          <p:cNvGraphicFramePr>
            <a:graphicFrameLocks noGrp="1"/>
          </p:cNvGraphicFramePr>
          <p:nvPr>
            <p:extLst>
              <p:ext uri="{D42A27DB-BD31-4B8C-83A1-F6EECF244321}">
                <p14:modId xmlns:p14="http://schemas.microsoft.com/office/powerpoint/2010/main" val="1255658870"/>
              </p:ext>
            </p:extLst>
          </p:nvPr>
        </p:nvGraphicFramePr>
        <p:xfrm>
          <a:off x="0" y="674370"/>
          <a:ext cx="12192000" cy="6305566"/>
        </p:xfrm>
        <a:graphic>
          <a:graphicData uri="http://schemas.openxmlformats.org/drawingml/2006/table">
            <a:tbl>
              <a:tblPr firstCol="1" bandRow="1">
                <a:tableStyleId>{5C22544A-7EE6-4342-B048-85BDC9FD1C3A}</a:tableStyleId>
              </a:tblPr>
              <a:tblGrid>
                <a:gridCol w="2066327">
                  <a:extLst>
                    <a:ext uri="{9D8B030D-6E8A-4147-A177-3AD203B41FA5}">
                      <a16:colId xmlns:a16="http://schemas.microsoft.com/office/drawing/2014/main" val="715279836"/>
                    </a:ext>
                  </a:extLst>
                </a:gridCol>
                <a:gridCol w="3799636">
                  <a:extLst>
                    <a:ext uri="{9D8B030D-6E8A-4147-A177-3AD203B41FA5}">
                      <a16:colId xmlns:a16="http://schemas.microsoft.com/office/drawing/2014/main" val="2400505202"/>
                    </a:ext>
                  </a:extLst>
                </a:gridCol>
                <a:gridCol w="6326037">
                  <a:extLst>
                    <a:ext uri="{9D8B030D-6E8A-4147-A177-3AD203B41FA5}">
                      <a16:colId xmlns:a16="http://schemas.microsoft.com/office/drawing/2014/main" val="4253208193"/>
                    </a:ext>
                  </a:extLst>
                </a:gridCol>
              </a:tblGrid>
              <a:tr h="808066">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16/09/2020</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16h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Bệnh tỉnh</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Sinh hiệu ổn</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Còn đau ngực</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Clopidogrel 300mg 1v (u)</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Biresort 10mg 1v (NDL)</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Khám TMCT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extLst>
                  <a:ext uri="{0D108BD9-81ED-4DB2-BD59-A6C34878D82A}">
                    <a16:rowId xmlns:a16="http://schemas.microsoft.com/office/drawing/2014/main" val="605109074"/>
                  </a:ext>
                </a:extLst>
              </a:tr>
              <a:tr h="1081933">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16h30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Bệnh tỉnh</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Còn đau ngực</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HA 140/80 mmHg</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Morphin 10mg x1/2 ống (TMC) pha loãng</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NaCl 0.9% 500ml 1 chai (TTM) XL g/p</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Mời khám TMCT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extLst>
                  <a:ext uri="{0D108BD9-81ED-4DB2-BD59-A6C34878D82A}">
                    <a16:rowId xmlns:a16="http://schemas.microsoft.com/office/drawing/2014/main" val="2936505496"/>
                  </a:ext>
                </a:extLst>
              </a:tr>
              <a:tr h="4293631">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17h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TMCT </a:t>
                      </a:r>
                      <a:r>
                        <a:rPr lang="en-US" sz="1800" err="1">
                          <a:effectLst/>
                          <a:latin typeface="Arial" panose="020B0604020202020204" pitchFamily="34" charset="0"/>
                          <a:cs typeface="Arial" panose="020B0604020202020204" pitchFamily="34" charset="0"/>
                        </a:rPr>
                        <a:t>nhận</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bệnh</a:t>
                      </a:r>
                      <a:endParaRPr lang="en-US" sz="18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HA: 140/80 mmHg</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M: 100 l/p</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BN </a:t>
                      </a:r>
                      <a:r>
                        <a:rPr lang="en-US" sz="1800" err="1">
                          <a:effectLst/>
                          <a:latin typeface="Arial" panose="020B0604020202020204" pitchFamily="34" charset="0"/>
                          <a:cs typeface="Arial" panose="020B0604020202020204" pitchFamily="34" charset="0"/>
                        </a:rPr>
                        <a:t>tỉnh</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tiếp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xúc</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tốt</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còn</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đau</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ngực</a:t>
                      </a:r>
                      <a:endParaRPr lang="en-US" sz="18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Tim </a:t>
                      </a:r>
                      <a:r>
                        <a:rPr lang="en-US" sz="1800" err="1">
                          <a:effectLst/>
                          <a:latin typeface="Arial" panose="020B0604020202020204" pitchFamily="34" charset="0"/>
                          <a:cs typeface="Arial" panose="020B0604020202020204" pitchFamily="34" charset="0"/>
                        </a:rPr>
                        <a:t>đều</a:t>
                      </a:r>
                      <a:endParaRPr lang="en-US" sz="18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800" err="1">
                          <a:effectLst/>
                          <a:latin typeface="Arial" panose="020B0604020202020204" pitchFamily="34" charset="0"/>
                          <a:cs typeface="Arial" panose="020B0604020202020204" pitchFamily="34" charset="0"/>
                        </a:rPr>
                        <a:t>Phổi</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trong</a:t>
                      </a:r>
                      <a:endParaRPr lang="en-US" sz="18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800" err="1">
                          <a:effectLst/>
                          <a:latin typeface="Arial" panose="020B0604020202020204" pitchFamily="34" charset="0"/>
                          <a:cs typeface="Arial" panose="020B0604020202020204" pitchFamily="34" charset="0"/>
                        </a:rPr>
                        <a:t>Bụng</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mềm</a:t>
                      </a:r>
                      <a:endParaRPr lang="en-US" sz="18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ECG: ST </a:t>
                      </a:r>
                      <a:r>
                        <a:rPr lang="en-US" sz="1800" err="1">
                          <a:effectLst/>
                          <a:latin typeface="Arial" panose="020B0604020202020204" pitchFamily="34" charset="0"/>
                          <a:cs typeface="Arial" panose="020B0604020202020204" pitchFamily="34" charset="0"/>
                        </a:rPr>
                        <a:t>chênh</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lên</a:t>
                      </a:r>
                      <a:r>
                        <a:rPr lang="en-US" sz="1800">
                          <a:effectLst/>
                          <a:latin typeface="Arial" panose="020B0604020202020204" pitchFamily="34" charset="0"/>
                          <a:cs typeface="Arial" panose="020B0604020202020204" pitchFamily="34" charset="0"/>
                        </a:rPr>
                        <a:t> + QS V1-V4</a:t>
                      </a:r>
                    </a:p>
                    <a:p>
                      <a:pPr marL="0" marR="0" algn="just">
                        <a:lnSpc>
                          <a:spcPct val="107000"/>
                        </a:lnSpc>
                        <a:spcBef>
                          <a:spcPts val="0"/>
                        </a:spcBef>
                        <a:spcAft>
                          <a:spcPts val="0"/>
                        </a:spcAft>
                      </a:pPr>
                      <a:r>
                        <a:rPr lang="en-US" sz="1800" err="1">
                          <a:effectLst/>
                          <a:latin typeface="Arial" panose="020B0604020202020204" pitchFamily="34" charset="0"/>
                          <a:cs typeface="Arial" panose="020B0604020202020204" pitchFamily="34" charset="0"/>
                        </a:rPr>
                        <a:t>Chẩn</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đoán</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Nhồi</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máu</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cơ</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tim</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cấp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thành</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trước</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giờ</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thứ</a:t>
                      </a:r>
                      <a:r>
                        <a:rPr lang="en-US" sz="1800">
                          <a:effectLst/>
                          <a:latin typeface="Arial" panose="020B0604020202020204" pitchFamily="34" charset="0"/>
                          <a:cs typeface="Arial" panose="020B0604020202020204" pitchFamily="34" charset="0"/>
                        </a:rPr>
                        <a:t> 5</a:t>
                      </a:r>
                    </a:p>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BN </a:t>
                      </a:r>
                      <a:r>
                        <a:rPr lang="en-US" sz="1800" err="1">
                          <a:effectLst/>
                          <a:latin typeface="Arial" panose="020B0604020202020204" pitchFamily="34" charset="0"/>
                          <a:cs typeface="Arial" panose="020B0604020202020204" pitchFamily="34" charset="0"/>
                        </a:rPr>
                        <a:t>có</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chỉ</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định</a:t>
                      </a:r>
                      <a:r>
                        <a:rPr lang="en-US" sz="1800">
                          <a:effectLst/>
                          <a:latin typeface="Arial" panose="020B0604020202020204" pitchFamily="34" charset="0"/>
                          <a:cs typeface="Arial" panose="020B0604020202020204" pitchFamily="34" charset="0"/>
                        </a:rPr>
                        <a:t> can </a:t>
                      </a:r>
                      <a:r>
                        <a:rPr lang="en-US" sz="1800" err="1">
                          <a:effectLst/>
                          <a:latin typeface="Arial" panose="020B0604020202020204" pitchFamily="34" charset="0"/>
                          <a:cs typeface="Arial" panose="020B0604020202020204" pitchFamily="34" charset="0"/>
                        </a:rPr>
                        <a:t>thiệp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mạch</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vành</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cấp</a:t>
                      </a:r>
                      <a:r>
                        <a:rPr lang="en-US" sz="1800">
                          <a:effectLst/>
                          <a:latin typeface="Arial" panose="020B0604020202020204" pitchFamily="34" charset="0"/>
                          <a:cs typeface="Arial" panose="020B0604020202020204" pitchFamily="34" charset="0"/>
                        </a:rPr>
                        <a:t> </a:t>
                      </a:r>
                      <a:r>
                        <a:rPr lang="en-US" sz="1800" err="1">
                          <a:effectLst/>
                          <a:latin typeface="Arial" panose="020B0604020202020204" pitchFamily="34" charset="0"/>
                          <a:cs typeface="Arial" panose="020B0604020202020204" pitchFamily="34" charset="0"/>
                        </a:rPr>
                        <a:t>cứu</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tc>
                  <a:txBody>
                    <a:bodyPr/>
                    <a:lstStyle/>
                    <a:p>
                      <a:pPr marL="0" marR="0" algn="just">
                        <a:lnSpc>
                          <a:spcPct val="107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4428" marR="64428" marT="0" marB="0"/>
                </a:tc>
                <a:extLst>
                  <a:ext uri="{0D108BD9-81ED-4DB2-BD59-A6C34878D82A}">
                    <a16:rowId xmlns:a16="http://schemas.microsoft.com/office/drawing/2014/main" val="3760886637"/>
                  </a:ext>
                </a:extLst>
              </a:tr>
            </a:tbl>
          </a:graphicData>
        </a:graphic>
      </p:graphicFrame>
    </p:spTree>
    <p:extLst>
      <p:ext uri="{BB962C8B-B14F-4D97-AF65-F5344CB8AC3E}">
        <p14:creationId xmlns:p14="http://schemas.microsoft.com/office/powerpoint/2010/main" val="162654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9773CF-6B3B-4ECD-8C3B-ABD9DDCEB01E}"/>
              </a:ext>
            </a:extLst>
          </p:cNvPr>
          <p:cNvGraphicFramePr>
            <a:graphicFrameLocks noGrp="1"/>
          </p:cNvGraphicFramePr>
          <p:nvPr>
            <p:extLst>
              <p:ext uri="{D42A27DB-BD31-4B8C-83A1-F6EECF244321}">
                <p14:modId xmlns:p14="http://schemas.microsoft.com/office/powerpoint/2010/main" val="1895426054"/>
              </p:ext>
            </p:extLst>
          </p:nvPr>
        </p:nvGraphicFramePr>
        <p:xfrm>
          <a:off x="1" y="0"/>
          <a:ext cx="12191998" cy="6858000"/>
        </p:xfrm>
        <a:graphic>
          <a:graphicData uri="http://schemas.openxmlformats.org/drawingml/2006/table">
            <a:tbl>
              <a:tblPr firstCol="1" bandRow="1">
                <a:tableStyleId>{5C22544A-7EE6-4342-B048-85BDC9FD1C3A}</a:tableStyleId>
              </a:tblPr>
              <a:tblGrid>
                <a:gridCol w="2066328">
                  <a:extLst>
                    <a:ext uri="{9D8B030D-6E8A-4147-A177-3AD203B41FA5}">
                      <a16:colId xmlns:a16="http://schemas.microsoft.com/office/drawing/2014/main" val="1598014639"/>
                    </a:ext>
                  </a:extLst>
                </a:gridCol>
                <a:gridCol w="3799634">
                  <a:extLst>
                    <a:ext uri="{9D8B030D-6E8A-4147-A177-3AD203B41FA5}">
                      <a16:colId xmlns:a16="http://schemas.microsoft.com/office/drawing/2014/main" val="1761767051"/>
                    </a:ext>
                  </a:extLst>
                </a:gridCol>
                <a:gridCol w="6326036">
                  <a:extLst>
                    <a:ext uri="{9D8B030D-6E8A-4147-A177-3AD203B41FA5}">
                      <a16:colId xmlns:a16="http://schemas.microsoft.com/office/drawing/2014/main" val="2841652401"/>
                    </a:ext>
                  </a:extLst>
                </a:gridCol>
              </a:tblGrid>
              <a:tr h="2884373">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18h45</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M: 110 l/p</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HA: 103/72 mmHg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SpO2 95%</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Chụp</a:t>
                      </a:r>
                      <a:r>
                        <a:rPr lang="en-US" sz="2000">
                          <a:effectLst/>
                          <a:latin typeface="Arial" panose="020B0604020202020204" pitchFamily="34" charset="0"/>
                          <a:cs typeface="Arial" panose="020B0604020202020204" pitchFamily="34" charset="0"/>
                        </a:rPr>
                        <a:t> ĐMV:</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LMCA: </a:t>
                      </a:r>
                      <a:r>
                        <a:rPr lang="en-US" sz="2000" err="1">
                          <a:effectLst/>
                          <a:latin typeface="Arial" panose="020B0604020202020204" pitchFamily="34" charset="0"/>
                          <a:cs typeface="Arial" panose="020B0604020202020204" pitchFamily="34" charset="0"/>
                        </a:rPr>
                        <a:t>không</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hẹp</a:t>
                      </a:r>
                      <a:endParaRPr lang="en-US" sz="20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LAD: </a:t>
                      </a:r>
                      <a:r>
                        <a:rPr lang="en-US" sz="2000" err="1">
                          <a:effectLst/>
                          <a:latin typeface="Arial" panose="020B0604020202020204" pitchFamily="34" charset="0"/>
                          <a:cs typeface="Arial" panose="020B0604020202020204" pitchFamily="34" charset="0"/>
                        </a:rPr>
                        <a:t>hẹp</a:t>
                      </a:r>
                      <a:r>
                        <a:rPr lang="en-US" sz="2000">
                          <a:effectLst/>
                          <a:latin typeface="Arial" panose="020B0604020202020204" pitchFamily="34" charset="0"/>
                          <a:cs typeface="Arial" panose="020B0604020202020204" pitchFamily="34" charset="0"/>
                        </a:rPr>
                        <a:t> 95% LADI</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LCx</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không</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hẹp</a:t>
                      </a:r>
                      <a:endParaRPr lang="en-US" sz="20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RCA: </a:t>
                      </a:r>
                      <a:r>
                        <a:rPr lang="en-US" sz="2000" err="1">
                          <a:effectLst/>
                          <a:latin typeface="Arial" panose="020B0604020202020204" pitchFamily="34" charset="0"/>
                          <a:cs typeface="Arial" panose="020B0604020202020204" pitchFamily="34" charset="0"/>
                        </a:rPr>
                        <a:t>không</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hẹp</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Can thiệp mạch vành:</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Stent Ultimaster 3.5-33mm (12 bar – 3.62mm) vào LADI</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=&gt; Dòng chảy TIMI III, không bóc tách, không hẹp tồn lưu, không biến chứng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62211552"/>
                  </a:ext>
                </a:extLst>
              </a:tr>
              <a:tr h="3973627">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Sau thủ thuật:</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M: 109 l/p</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HA: 100/76 mmHg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SpO2 95%</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Rút</a:t>
                      </a:r>
                      <a:r>
                        <a:rPr lang="en-US" sz="2000">
                          <a:effectLst/>
                          <a:latin typeface="Arial" panose="020B0604020202020204" pitchFamily="34" charset="0"/>
                          <a:cs typeface="Arial" panose="020B0604020202020204" pitchFamily="34" charset="0"/>
                        </a:rPr>
                        <a:t> sheath </a:t>
                      </a:r>
                      <a:r>
                        <a:rPr lang="en-US" sz="2000" err="1">
                          <a:effectLst/>
                          <a:latin typeface="Arial" panose="020B0604020202020204" pitchFamily="34" charset="0"/>
                          <a:cs typeface="Arial" panose="020B0604020202020204" pitchFamily="34" charset="0"/>
                        </a:rPr>
                        <a:t>băng</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ép</a:t>
                      </a:r>
                      <a:endParaRPr lang="en-US" sz="20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Hạn</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chế</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vận</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động</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cố</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tay</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phải</a:t>
                      </a:r>
                      <a:endParaRPr lang="en-US" sz="2000">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Ăn</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lại</a:t>
                      </a:r>
                      <a:r>
                        <a:rPr lang="en-US" sz="2000">
                          <a:effectLst/>
                          <a:latin typeface="Arial" panose="020B0604020202020204" pitchFamily="34" charset="0"/>
                          <a:cs typeface="Arial" panose="020B0604020202020204" pitchFamily="34" charset="0"/>
                        </a:rPr>
                        <a:t> </a:t>
                      </a:r>
                      <a:r>
                        <a:rPr lang="en-US" sz="2000" err="1">
                          <a:effectLst/>
                          <a:latin typeface="Arial" panose="020B0604020202020204" pitchFamily="34" charset="0"/>
                          <a:cs typeface="Arial" panose="020B0604020202020204" pitchFamily="34" charset="0"/>
                        </a:rPr>
                        <a:t>sau</a:t>
                      </a:r>
                      <a:r>
                        <a:rPr lang="en-US" sz="2000">
                          <a:effectLst/>
                          <a:latin typeface="Arial" panose="020B0604020202020204" pitchFamily="34" charset="0"/>
                          <a:cs typeface="Arial" panose="020B0604020202020204" pitchFamily="34" charset="0"/>
                        </a:rPr>
                        <a:t> 0h</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Lovenox</a:t>
                      </a:r>
                      <a:r>
                        <a:rPr lang="en-US" sz="2000">
                          <a:effectLst/>
                          <a:latin typeface="Arial" panose="020B0604020202020204" pitchFamily="34" charset="0"/>
                          <a:cs typeface="Arial" panose="020B0604020202020204" pitchFamily="34" charset="0"/>
                        </a:rPr>
                        <a:t> 0.6ml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0.5ml (TDD)</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Captopril 25mg 1/2v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Pantoloc</a:t>
                      </a:r>
                      <a:r>
                        <a:rPr lang="en-US" sz="2000">
                          <a:effectLst/>
                          <a:latin typeface="Arial" panose="020B0604020202020204" pitchFamily="34" charset="0"/>
                          <a:cs typeface="Arial" panose="020B0604020202020204" pitchFamily="34" charset="0"/>
                        </a:rPr>
                        <a:t> 40mg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Sodium </a:t>
                      </a:r>
                      <a:r>
                        <a:rPr lang="en-US" sz="2000" err="1">
                          <a:effectLst/>
                          <a:latin typeface="Arial" panose="020B0604020202020204" pitchFamily="34" charset="0"/>
                          <a:cs typeface="Arial" panose="020B0604020202020204" pitchFamily="34" charset="0"/>
                        </a:rPr>
                        <a:t>cloride</a:t>
                      </a:r>
                      <a:r>
                        <a:rPr lang="en-US" sz="2000">
                          <a:effectLst/>
                          <a:latin typeface="Arial" panose="020B0604020202020204" pitchFamily="34" charset="0"/>
                          <a:cs typeface="Arial" panose="020B0604020202020204" pitchFamily="34" charset="0"/>
                        </a:rPr>
                        <a:t> 0.9% 500ml 1 chai</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(TTM) XX g/p</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Glucose 5% 500ml 1 chai</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(TTM) XX g/p</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87301846"/>
                  </a:ext>
                </a:extLst>
              </a:tr>
            </a:tbl>
          </a:graphicData>
        </a:graphic>
      </p:graphicFrame>
    </p:spTree>
    <p:extLst>
      <p:ext uri="{BB962C8B-B14F-4D97-AF65-F5344CB8AC3E}">
        <p14:creationId xmlns:p14="http://schemas.microsoft.com/office/powerpoint/2010/main" val="132235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BB0C2D6-4947-4A67-AE26-F826CAA15C64}"/>
              </a:ext>
            </a:extLst>
          </p:cNvPr>
          <p:cNvGraphicFramePr>
            <a:graphicFrameLocks noGrp="1"/>
          </p:cNvGraphicFramePr>
          <p:nvPr>
            <p:extLst>
              <p:ext uri="{D42A27DB-BD31-4B8C-83A1-F6EECF244321}">
                <p14:modId xmlns:p14="http://schemas.microsoft.com/office/powerpoint/2010/main" val="3158282893"/>
              </p:ext>
            </p:extLst>
          </p:nvPr>
        </p:nvGraphicFramePr>
        <p:xfrm>
          <a:off x="0" y="0"/>
          <a:ext cx="12192000" cy="6858000"/>
        </p:xfrm>
        <a:graphic>
          <a:graphicData uri="http://schemas.openxmlformats.org/drawingml/2006/table">
            <a:tbl>
              <a:tblPr firstCol="1" bandRow="1">
                <a:tableStyleId>{5C22544A-7EE6-4342-B048-85BDC9FD1C3A}</a:tableStyleId>
              </a:tblPr>
              <a:tblGrid>
                <a:gridCol w="2066328">
                  <a:extLst>
                    <a:ext uri="{9D8B030D-6E8A-4147-A177-3AD203B41FA5}">
                      <a16:colId xmlns:a16="http://schemas.microsoft.com/office/drawing/2014/main" val="1010135581"/>
                    </a:ext>
                  </a:extLst>
                </a:gridCol>
                <a:gridCol w="3799634">
                  <a:extLst>
                    <a:ext uri="{9D8B030D-6E8A-4147-A177-3AD203B41FA5}">
                      <a16:colId xmlns:a16="http://schemas.microsoft.com/office/drawing/2014/main" val="1752101232"/>
                    </a:ext>
                  </a:extLst>
                </a:gridCol>
                <a:gridCol w="6326038">
                  <a:extLst>
                    <a:ext uri="{9D8B030D-6E8A-4147-A177-3AD203B41FA5}">
                      <a16:colId xmlns:a16="http://schemas.microsoft.com/office/drawing/2014/main" val="292387694"/>
                    </a:ext>
                  </a:extLst>
                </a:gridCol>
              </a:tblGrid>
              <a:tr h="3429000">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17/09/2020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Bệnh tỉnh, còn đau ngực ít</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HA: 90/60 mmHg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Thở êm, nằm đầu ngang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Niêm hồng</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Chi ấm</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Tim đều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Phổi thô</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Bụng mềm</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NaCl 0.9% 500ml 1 chai</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(TTM) XX g/p</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Lovenox 0.6ml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0.5ml x2 (TDD)</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ASA 81mg 1 viên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Plavix 75mg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Crestor 20mg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Imidu 60mg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Captopril 25mg 1/4v x3 (u)</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69903218"/>
                  </a:ext>
                </a:extLst>
              </a:tr>
              <a:tr h="3429000">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18/09/2020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Creatitnin 0.9 mg/dL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K+ 3.4 mmol/L</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Lovenox</a:t>
                      </a:r>
                      <a:r>
                        <a:rPr lang="en-US" sz="2000">
                          <a:effectLst/>
                          <a:latin typeface="Arial" panose="020B0604020202020204" pitchFamily="34" charset="0"/>
                          <a:cs typeface="Arial" panose="020B0604020202020204" pitchFamily="34" charset="0"/>
                        </a:rPr>
                        <a:t> 0.6ml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0.5ml x2 (TDD)</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ASA 81mg 1 </a:t>
                      </a:r>
                      <a:r>
                        <a:rPr lang="en-US" sz="2000" err="1">
                          <a:effectLst/>
                          <a:latin typeface="Arial" panose="020B0604020202020204" pitchFamily="34" charset="0"/>
                          <a:cs typeface="Arial" panose="020B0604020202020204" pitchFamily="34" charset="0"/>
                        </a:rPr>
                        <a:t>viên</a:t>
                      </a:r>
                      <a:r>
                        <a:rPr lang="en-US" sz="2000">
                          <a:effectLst/>
                          <a:latin typeface="Arial" panose="020B0604020202020204" pitchFamily="34" charset="0"/>
                          <a:cs typeface="Arial" panose="020B0604020202020204" pitchFamily="34" charset="0"/>
                        </a:rPr>
                        <a:t>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Plavix 75mg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Crestor 20mg 1v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Imidu</a:t>
                      </a:r>
                      <a:r>
                        <a:rPr lang="en-US" sz="2000">
                          <a:effectLst/>
                          <a:latin typeface="Arial" panose="020B0604020202020204" pitchFamily="34" charset="0"/>
                          <a:cs typeface="Arial" panose="020B0604020202020204" pitchFamily="34" charset="0"/>
                        </a:rPr>
                        <a:t> 60mg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Zestril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Procoralan 7.5mg 1/2v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Rabeprazole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Kali </a:t>
                      </a:r>
                      <a:r>
                        <a:rPr lang="en-US" sz="2000" err="1">
                          <a:effectLst/>
                          <a:latin typeface="Arial" panose="020B0604020202020204" pitchFamily="34" charset="0"/>
                          <a:cs typeface="Arial" panose="020B0604020202020204" pitchFamily="34" charset="0"/>
                        </a:rPr>
                        <a:t>cloride</a:t>
                      </a:r>
                      <a:r>
                        <a:rPr lang="en-US" sz="2000">
                          <a:effectLst/>
                          <a:latin typeface="Arial" panose="020B0604020202020204" pitchFamily="34" charset="0"/>
                          <a:cs typeface="Arial" panose="020B0604020202020204" pitchFamily="34" charset="0"/>
                        </a:rPr>
                        <a:t> 0.5g 2v x2 (u)</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72565157"/>
                  </a:ext>
                </a:extLst>
              </a:tr>
            </a:tbl>
          </a:graphicData>
        </a:graphic>
      </p:graphicFrame>
    </p:spTree>
    <p:extLst>
      <p:ext uri="{BB962C8B-B14F-4D97-AF65-F5344CB8AC3E}">
        <p14:creationId xmlns:p14="http://schemas.microsoft.com/office/powerpoint/2010/main" val="104196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61FC5F1-B8E0-40A7-AEFA-AAAF9743504A}"/>
              </a:ext>
            </a:extLst>
          </p:cNvPr>
          <p:cNvGraphicFramePr>
            <a:graphicFrameLocks noGrp="1"/>
          </p:cNvGraphicFramePr>
          <p:nvPr>
            <p:extLst>
              <p:ext uri="{D42A27DB-BD31-4B8C-83A1-F6EECF244321}">
                <p14:modId xmlns:p14="http://schemas.microsoft.com/office/powerpoint/2010/main" val="872467386"/>
              </p:ext>
            </p:extLst>
          </p:nvPr>
        </p:nvGraphicFramePr>
        <p:xfrm>
          <a:off x="0" y="0"/>
          <a:ext cx="12192000" cy="6858000"/>
        </p:xfrm>
        <a:graphic>
          <a:graphicData uri="http://schemas.openxmlformats.org/drawingml/2006/table">
            <a:tbl>
              <a:tblPr firstCol="1" bandRow="1">
                <a:tableStyleId>{5C22544A-7EE6-4342-B048-85BDC9FD1C3A}</a:tableStyleId>
              </a:tblPr>
              <a:tblGrid>
                <a:gridCol w="2066327">
                  <a:extLst>
                    <a:ext uri="{9D8B030D-6E8A-4147-A177-3AD203B41FA5}">
                      <a16:colId xmlns:a16="http://schemas.microsoft.com/office/drawing/2014/main" val="955898924"/>
                    </a:ext>
                  </a:extLst>
                </a:gridCol>
                <a:gridCol w="3799635">
                  <a:extLst>
                    <a:ext uri="{9D8B030D-6E8A-4147-A177-3AD203B41FA5}">
                      <a16:colId xmlns:a16="http://schemas.microsoft.com/office/drawing/2014/main" val="79127060"/>
                    </a:ext>
                  </a:extLst>
                </a:gridCol>
                <a:gridCol w="6326038">
                  <a:extLst>
                    <a:ext uri="{9D8B030D-6E8A-4147-A177-3AD203B41FA5}">
                      <a16:colId xmlns:a16="http://schemas.microsoft.com/office/drawing/2014/main" val="3059967764"/>
                    </a:ext>
                  </a:extLst>
                </a:gridCol>
              </a:tblGrid>
              <a:tr h="3429000">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19/09/2020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Lovenox</a:t>
                      </a:r>
                      <a:r>
                        <a:rPr lang="en-US" sz="2000">
                          <a:effectLst/>
                          <a:latin typeface="Arial" panose="020B0604020202020204" pitchFamily="34" charset="0"/>
                          <a:cs typeface="Arial" panose="020B0604020202020204" pitchFamily="34" charset="0"/>
                        </a:rPr>
                        <a:t> 0.6ml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0.5ml x2 (TDD)</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ASA 81mg 1 </a:t>
                      </a:r>
                      <a:r>
                        <a:rPr lang="en-US" sz="2000" err="1">
                          <a:effectLst/>
                          <a:latin typeface="Arial" panose="020B0604020202020204" pitchFamily="34" charset="0"/>
                          <a:cs typeface="Arial" panose="020B0604020202020204" pitchFamily="34" charset="0"/>
                        </a:rPr>
                        <a:t>viên</a:t>
                      </a:r>
                      <a:r>
                        <a:rPr lang="en-US" sz="2000">
                          <a:effectLst/>
                          <a:latin typeface="Arial" panose="020B0604020202020204" pitchFamily="34" charset="0"/>
                          <a:cs typeface="Arial" panose="020B0604020202020204" pitchFamily="34" charset="0"/>
                        </a:rPr>
                        <a:t>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Plavix 75mg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Crestor 20mg 1v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Imidu</a:t>
                      </a:r>
                      <a:r>
                        <a:rPr lang="en-US" sz="2000">
                          <a:effectLst/>
                          <a:latin typeface="Arial" panose="020B0604020202020204" pitchFamily="34" charset="0"/>
                          <a:cs typeface="Arial" panose="020B0604020202020204" pitchFamily="34" charset="0"/>
                        </a:rPr>
                        <a:t> 60mg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Zestril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Procoralan 7.5mg 1/2v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Beprazol</a:t>
                      </a:r>
                      <a:r>
                        <a:rPr lang="en-US" sz="2000">
                          <a:effectLst/>
                          <a:latin typeface="Arial" panose="020B0604020202020204" pitchFamily="34" charset="0"/>
                          <a:cs typeface="Arial" panose="020B0604020202020204" pitchFamily="34" charset="0"/>
                        </a:rPr>
                        <a:t>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Kali </a:t>
                      </a:r>
                      <a:r>
                        <a:rPr lang="en-US" sz="2000" err="1">
                          <a:effectLst/>
                          <a:latin typeface="Arial" panose="020B0604020202020204" pitchFamily="34" charset="0"/>
                          <a:cs typeface="Arial" panose="020B0604020202020204" pitchFamily="34" charset="0"/>
                        </a:rPr>
                        <a:t>cloride</a:t>
                      </a:r>
                      <a:r>
                        <a:rPr lang="en-US" sz="2000">
                          <a:effectLst/>
                          <a:latin typeface="Arial" panose="020B0604020202020204" pitchFamily="34" charset="0"/>
                          <a:cs typeface="Arial" panose="020B0604020202020204" pitchFamily="34" charset="0"/>
                        </a:rPr>
                        <a:t> 0.5g 2v x2 (u)</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16509337"/>
                  </a:ext>
                </a:extLst>
              </a:tr>
              <a:tr h="3429000">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20/09/2020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Lovenox</a:t>
                      </a:r>
                      <a:r>
                        <a:rPr lang="en-US" sz="2000">
                          <a:effectLst/>
                          <a:latin typeface="Arial" panose="020B0604020202020204" pitchFamily="34" charset="0"/>
                          <a:cs typeface="Arial" panose="020B0604020202020204" pitchFamily="34" charset="0"/>
                        </a:rPr>
                        <a:t> 0.6ml</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0.5ml x2 (TDD)</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ASA 81mg 1 </a:t>
                      </a:r>
                      <a:r>
                        <a:rPr lang="en-US" sz="2000" err="1">
                          <a:effectLst/>
                          <a:latin typeface="Arial" panose="020B0604020202020204" pitchFamily="34" charset="0"/>
                          <a:cs typeface="Arial" panose="020B0604020202020204" pitchFamily="34" charset="0"/>
                        </a:rPr>
                        <a:t>viên</a:t>
                      </a:r>
                      <a:r>
                        <a:rPr lang="en-US" sz="2000">
                          <a:effectLst/>
                          <a:latin typeface="Arial" panose="020B0604020202020204" pitchFamily="34" charset="0"/>
                          <a:cs typeface="Arial" panose="020B0604020202020204" pitchFamily="34" charset="0"/>
                        </a:rPr>
                        <a:t>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Plavix 75mg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Crestor 20mg 1v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Imidu</a:t>
                      </a:r>
                      <a:r>
                        <a:rPr lang="en-US" sz="2000">
                          <a:effectLst/>
                          <a:latin typeface="Arial" panose="020B0604020202020204" pitchFamily="34" charset="0"/>
                          <a:cs typeface="Arial" panose="020B0604020202020204" pitchFamily="34" charset="0"/>
                        </a:rPr>
                        <a:t> 60mg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Zestril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Procoralan 7.5mg 1/2v (u)</a:t>
                      </a:r>
                    </a:p>
                    <a:p>
                      <a:pPr marL="0" marR="0" algn="just">
                        <a:lnSpc>
                          <a:spcPct val="107000"/>
                        </a:lnSpc>
                        <a:spcBef>
                          <a:spcPts val="0"/>
                        </a:spcBef>
                        <a:spcAft>
                          <a:spcPts val="0"/>
                        </a:spcAft>
                      </a:pPr>
                      <a:r>
                        <a:rPr lang="en-US" sz="2000" err="1">
                          <a:effectLst/>
                          <a:latin typeface="Arial" panose="020B0604020202020204" pitchFamily="34" charset="0"/>
                          <a:cs typeface="Arial" panose="020B0604020202020204" pitchFamily="34" charset="0"/>
                        </a:rPr>
                        <a:t>Beprazol</a:t>
                      </a:r>
                      <a:r>
                        <a:rPr lang="en-US" sz="2000">
                          <a:effectLst/>
                          <a:latin typeface="Arial" panose="020B0604020202020204" pitchFamily="34" charset="0"/>
                          <a:cs typeface="Arial" panose="020B0604020202020204" pitchFamily="34" charset="0"/>
                        </a:rPr>
                        <a:t> 10mg 1v (u)</a:t>
                      </a:r>
                    </a:p>
                    <a:p>
                      <a:pPr marL="0" marR="0" algn="just">
                        <a:lnSpc>
                          <a:spcPct val="107000"/>
                        </a:lnSpc>
                        <a:spcBef>
                          <a:spcPts val="0"/>
                        </a:spcBef>
                        <a:spcAft>
                          <a:spcPts val="0"/>
                        </a:spcAft>
                      </a:pPr>
                      <a:r>
                        <a:rPr lang="en-US" sz="2000">
                          <a:effectLst/>
                          <a:latin typeface="Arial" panose="020B0604020202020204" pitchFamily="34" charset="0"/>
                          <a:cs typeface="Arial" panose="020B0604020202020204" pitchFamily="34" charset="0"/>
                        </a:rPr>
                        <a:t>Kali </a:t>
                      </a:r>
                      <a:r>
                        <a:rPr lang="en-US" sz="2000" err="1">
                          <a:effectLst/>
                          <a:latin typeface="Arial" panose="020B0604020202020204" pitchFamily="34" charset="0"/>
                          <a:cs typeface="Arial" panose="020B0604020202020204" pitchFamily="34" charset="0"/>
                        </a:rPr>
                        <a:t>cloride</a:t>
                      </a:r>
                      <a:r>
                        <a:rPr lang="en-US" sz="2000">
                          <a:effectLst/>
                          <a:latin typeface="Arial" panose="020B0604020202020204" pitchFamily="34" charset="0"/>
                          <a:cs typeface="Arial" panose="020B0604020202020204" pitchFamily="34" charset="0"/>
                        </a:rPr>
                        <a:t> 0.5g 2v x2 (u)</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4481456"/>
                  </a:ext>
                </a:extLst>
              </a:tr>
            </a:tbl>
          </a:graphicData>
        </a:graphic>
      </p:graphicFrame>
    </p:spTree>
    <p:extLst>
      <p:ext uri="{BB962C8B-B14F-4D97-AF65-F5344CB8AC3E}">
        <p14:creationId xmlns:p14="http://schemas.microsoft.com/office/powerpoint/2010/main" val="2296669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20CC-658B-4622-93FA-E94AEACC0958}"/>
              </a:ext>
            </a:extLst>
          </p:cNvPr>
          <p:cNvSpPr>
            <a:spLocks noGrp="1"/>
          </p:cNvSpPr>
          <p:nvPr>
            <p:ph type="title"/>
          </p:nvPr>
        </p:nvSpPr>
        <p:spPr/>
        <p:txBody>
          <a:bodyPr/>
          <a:lstStyle/>
          <a:p>
            <a:r>
              <a:rPr lang="en-US"/>
              <a:t>IV. TIỀN CĂN</a:t>
            </a:r>
          </a:p>
        </p:txBody>
      </p:sp>
      <p:sp>
        <p:nvSpPr>
          <p:cNvPr id="3" name="Content Placeholder 2">
            <a:extLst>
              <a:ext uri="{FF2B5EF4-FFF2-40B4-BE49-F238E27FC236}">
                <a16:creationId xmlns:a16="http://schemas.microsoft.com/office/drawing/2014/main" id="{847EA429-047B-452F-8BFC-96BF8993703A}"/>
              </a:ext>
            </a:extLst>
          </p:cNvPr>
          <p:cNvSpPr>
            <a:spLocks noGrp="1"/>
          </p:cNvSpPr>
          <p:nvPr>
            <p:ph idx="1"/>
          </p:nvPr>
        </p:nvSpPr>
        <p:spPr>
          <a:xfrm>
            <a:off x="560070" y="2043684"/>
            <a:ext cx="11224260" cy="3694176"/>
          </a:xfrm>
        </p:spPr>
        <p:txBody>
          <a:bodyPr>
            <a:noAutofit/>
          </a:bodyPr>
          <a:lstStyle/>
          <a:p>
            <a:pPr marL="0" marR="0" indent="0" algn="just">
              <a:lnSpc>
                <a:spcPct val="107000"/>
              </a:lnSpc>
              <a:spcBef>
                <a:spcPts val="0"/>
              </a:spcBef>
              <a:spcAft>
                <a:spcPts val="800"/>
              </a:spcAft>
              <a:buNone/>
            </a:pPr>
            <a:r>
              <a:rPr lang="en-US" sz="1600" b="1">
                <a:effectLst/>
                <a:latin typeface="Arial" panose="020B0604020202020204" pitchFamily="34" charset="0"/>
                <a:ea typeface="Times New Roman" panose="02020603050405020304" pitchFamily="18" charset="0"/>
                <a:cs typeface="Arial" panose="020B0604020202020204" pitchFamily="34" charset="0"/>
              </a:rPr>
              <a:t>1. </a:t>
            </a:r>
            <a:r>
              <a:rPr lang="en-US" sz="1600" b="1" err="1">
                <a:effectLst/>
                <a:latin typeface="Arial" panose="020B0604020202020204" pitchFamily="34" charset="0"/>
                <a:ea typeface="Times New Roman" panose="02020603050405020304" pitchFamily="18" charset="0"/>
                <a:cs typeface="Arial" panose="020B0604020202020204" pitchFamily="34" charset="0"/>
              </a:rPr>
              <a:t>Bản</a:t>
            </a:r>
            <a:r>
              <a:rPr lang="en-US" sz="1600" b="1">
                <a:effectLst/>
                <a:latin typeface="Arial" panose="020B0604020202020204" pitchFamily="34" charset="0"/>
                <a:ea typeface="Times New Roman" panose="02020603050405020304" pitchFamily="18" charset="0"/>
                <a:cs typeface="Arial" panose="020B0604020202020204" pitchFamily="34" charset="0"/>
              </a:rPr>
              <a:t> </a:t>
            </a:r>
            <a:r>
              <a:rPr lang="en-US" sz="1600" b="1" err="1">
                <a:effectLst/>
                <a:latin typeface="Arial" panose="020B0604020202020204" pitchFamily="34" charset="0"/>
                <a:ea typeface="Times New Roman" panose="02020603050405020304" pitchFamily="18" charset="0"/>
                <a:cs typeface="Arial" panose="020B0604020202020204" pitchFamily="34" charset="0"/>
              </a:rPr>
              <a:t>thân</a:t>
            </a:r>
            <a:r>
              <a:rPr lang="en-US" sz="1600" b="1">
                <a:effectLst/>
                <a:latin typeface="Arial" panose="020B0604020202020204" pitchFamily="34" charset="0"/>
                <a:ea typeface="Times New Roman" panose="02020603050405020304" pitchFamily="18" charset="0"/>
                <a:cs typeface="Arial" panose="020B0604020202020204" pitchFamily="34" charset="0"/>
              </a:rPr>
              <a:t>:</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i="1">
                <a:effectLst/>
                <a:latin typeface="Arial" panose="020B0604020202020204" pitchFamily="34" charset="0"/>
                <a:ea typeface="Times New Roman" panose="02020603050405020304" pitchFamily="18" charset="0"/>
                <a:cs typeface="Arial" panose="020B0604020202020204" pitchFamily="34" charset="0"/>
              </a:rPr>
              <a:t>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b="1" i="1" err="1">
                <a:effectLst/>
                <a:latin typeface="Arial" panose="020B0604020202020204" pitchFamily="34" charset="0"/>
                <a:ea typeface="Times New Roman" panose="02020603050405020304" pitchFamily="18" charset="0"/>
                <a:cs typeface="Arial" panose="020B0604020202020204" pitchFamily="34" charset="0"/>
              </a:rPr>
              <a:t>Nội</a:t>
            </a:r>
            <a:r>
              <a:rPr lang="en-US" sz="1600" b="1" i="1">
                <a:effectLst/>
                <a:latin typeface="Arial" panose="020B0604020202020204" pitchFamily="34" charset="0"/>
                <a:ea typeface="Times New Roman" panose="02020603050405020304" pitchFamily="18" charset="0"/>
                <a:cs typeface="Arial" panose="020B0604020202020204" pitchFamily="34" charset="0"/>
              </a:rPr>
              <a:t> khoa:</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R="0" indent="0" algn="just">
              <a:lnSpc>
                <a:spcPct val="107000"/>
              </a:lnSpc>
              <a:spcBef>
                <a:spcPts val="0"/>
              </a:spcBef>
              <a:spcAft>
                <a:spcPts val="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Chưa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cơn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đau</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ngực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tương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tự</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trước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đây</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R="0" indent="0" algn="just">
              <a:lnSpc>
                <a:spcPct val="107000"/>
              </a:lnSpc>
              <a:spcBef>
                <a:spcPts val="0"/>
              </a:spcBef>
              <a:spcAft>
                <a:spcPts val="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Chưa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tiền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căn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khó</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thở</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trước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đây</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R="0" indent="0" algn="just">
              <a:lnSpc>
                <a:spcPct val="107000"/>
              </a:lnSpc>
              <a:spcBef>
                <a:spcPts val="0"/>
              </a:spcBef>
              <a:spcAft>
                <a:spcPts val="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Chưa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tiền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căn</a:t>
            </a:r>
            <a:r>
              <a:rPr lang="en-US" sz="1600">
                <a:effectLst/>
                <a:latin typeface="Arial" panose="020B0604020202020204" pitchFamily="34" charset="0"/>
                <a:ea typeface="Times New Roman" panose="02020603050405020304" pitchFamily="18" charset="0"/>
                <a:cs typeface="Arial" panose="020B0604020202020204" pitchFamily="34" charset="0"/>
              </a:rPr>
              <a:t> THA, ĐTĐ, TBMMN, BTTMCB, </a:t>
            </a:r>
            <a:r>
              <a:rPr lang="en-US" sz="1600" err="1">
                <a:effectLst/>
                <a:latin typeface="Arial" panose="020B0604020202020204" pitchFamily="34" charset="0"/>
                <a:ea typeface="Times New Roman" panose="02020603050405020304" pitchFamily="18" charset="0"/>
                <a:cs typeface="Arial" panose="020B0604020202020204" pitchFamily="34" charset="0"/>
              </a:rPr>
              <a:t>bệnh</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mạn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rối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loạn</a:t>
            </a:r>
            <a:r>
              <a:rPr lang="en-US" sz="1600">
                <a:effectLst/>
                <a:latin typeface="Arial" panose="020B0604020202020204" pitchFamily="34" charset="0"/>
                <a:ea typeface="Times New Roman" panose="02020603050405020304" pitchFamily="18" charset="0"/>
                <a:cs typeface="Arial" panose="020B0604020202020204" pitchFamily="34" charset="0"/>
              </a:rPr>
              <a:t> lipid </a:t>
            </a:r>
            <a:r>
              <a:rPr lang="en-US" sz="1600" err="1">
                <a:effectLst/>
                <a:latin typeface="Arial" panose="020B0604020202020204" pitchFamily="34" charset="0"/>
                <a:ea typeface="Times New Roman" panose="02020603050405020304" pitchFamily="18" charset="0"/>
                <a:cs typeface="Arial" panose="020B0604020202020204" pitchFamily="34" charset="0"/>
              </a:rPr>
              <a:t>máu</a:t>
            </a:r>
            <a:r>
              <a:rPr lang="en-US" sz="1600">
                <a:effectLst/>
                <a:latin typeface="Arial" panose="020B0604020202020204" pitchFamily="34" charset="0"/>
                <a:ea typeface="Times New Roman" panose="02020603050405020304" pitchFamily="18" charset="0"/>
                <a:cs typeface="Arial" panose="020B0604020202020204" pitchFamily="34" charset="0"/>
              </a:rPr>
              <a:t>, COPD.</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R="0" indent="0" algn="just">
              <a:lnSpc>
                <a:spcPct val="107000"/>
              </a:lnSpc>
              <a:spcBef>
                <a:spcPts val="0"/>
              </a:spcBef>
              <a:spcAft>
                <a:spcPts val="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Chưa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tiền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căn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có</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triệu</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chứng</a:t>
            </a:r>
            <a:r>
              <a:rPr lang="en-US" sz="1600">
                <a:effectLst/>
                <a:latin typeface="Arial" panose="020B0604020202020204" pitchFamily="34" charset="0"/>
                <a:ea typeface="Times New Roman" panose="02020603050405020304" pitchFamily="18" charset="0"/>
                <a:cs typeface="Arial" panose="020B0604020202020204" pitchFamily="34" charset="0"/>
              </a:rPr>
              <a:t> hay </a:t>
            </a:r>
            <a:r>
              <a:rPr lang="en-US" sz="1600" err="1">
                <a:effectLst/>
                <a:latin typeface="Arial" panose="020B0604020202020204" pitchFamily="34" charset="0"/>
                <a:ea typeface="Times New Roman" panose="02020603050405020304" pitchFamily="18" charset="0"/>
                <a:cs typeface="Arial" panose="020B0604020202020204" pitchFamily="34" charset="0"/>
              </a:rPr>
              <a:t>được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chẩn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đoán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rối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loạn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chảy</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máu</a:t>
            </a:r>
            <a:r>
              <a:rPr lang="en-US" sz="1600">
                <a:effectLst/>
                <a:latin typeface="Arial" panose="020B0604020202020204" pitchFamily="34" charset="0"/>
                <a:ea typeface="Times New Roman" panose="02020603050405020304" pitchFamily="18" charset="0"/>
                <a:cs typeface="Arial" panose="020B0604020202020204" pitchFamily="34" charset="0"/>
              </a:rPr>
              <a:t>.</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R="0" indent="0" algn="just">
              <a:lnSpc>
                <a:spcPct val="107000"/>
              </a:lnSpc>
              <a:spcBef>
                <a:spcPts val="0"/>
              </a:spcBef>
              <a:spcAft>
                <a:spcPts val="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Hiện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không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đang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dùng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bất</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kỳ</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thuốc</a:t>
            </a:r>
            <a:r>
              <a:rPr lang="en-US" sz="1600">
                <a:effectLst/>
                <a:latin typeface="Arial" panose="020B0604020202020204" pitchFamily="34" charset="0"/>
                <a:ea typeface="Times New Roman" panose="02020603050405020304" pitchFamily="18" charset="0"/>
                <a:cs typeface="Arial" panose="020B0604020202020204" pitchFamily="34" charset="0"/>
              </a:rPr>
              <a:t> hay </a:t>
            </a:r>
            <a:r>
              <a:rPr lang="en-US" sz="1600" err="1">
                <a:effectLst/>
                <a:latin typeface="Arial" panose="020B0604020202020204" pitchFamily="34" charset="0"/>
                <a:ea typeface="Times New Roman" panose="02020603050405020304" pitchFamily="18" charset="0"/>
                <a:cs typeface="Arial" panose="020B0604020202020204" pitchFamily="34" charset="0"/>
              </a:rPr>
              <a:t>thực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phẩm</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chức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năng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gì</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i="1">
                <a:effectLst/>
                <a:latin typeface="Arial" panose="020B0604020202020204" pitchFamily="34" charset="0"/>
                <a:ea typeface="Times New Roman" panose="02020603050405020304" pitchFamily="18" charset="0"/>
                <a:cs typeface="Arial" panose="020B0604020202020204" pitchFamily="34" charset="0"/>
              </a:rPr>
              <a:t>b. </a:t>
            </a:r>
            <a:r>
              <a:rPr lang="en-US" sz="1600" b="1" i="1" err="1">
                <a:effectLst/>
                <a:latin typeface="Arial" panose="020B0604020202020204" pitchFamily="34" charset="0"/>
                <a:ea typeface="Times New Roman" panose="02020603050405020304" pitchFamily="18" charset="0"/>
                <a:cs typeface="Arial" panose="020B0604020202020204" pitchFamily="34" charset="0"/>
              </a:rPr>
              <a:t>Ngoại</a:t>
            </a:r>
            <a:r>
              <a:rPr lang="en-US" sz="1600" b="1" i="1">
                <a:effectLst/>
                <a:latin typeface="Arial" panose="020B0604020202020204" pitchFamily="34" charset="0"/>
                <a:ea typeface="Times New Roman" panose="02020603050405020304" pitchFamily="18" charset="0"/>
                <a:cs typeface="Arial" panose="020B0604020202020204" pitchFamily="34" charset="0"/>
              </a:rPr>
              <a:t> khoa: </a:t>
            </a:r>
            <a:r>
              <a:rPr lang="en-US" sz="1600" err="1">
                <a:effectLst/>
                <a:latin typeface="Arial" panose="020B0604020202020204" pitchFamily="34" charset="0"/>
                <a:ea typeface="Times New Roman" panose="02020603050405020304" pitchFamily="18" charset="0"/>
                <a:cs typeface="Arial" panose="020B0604020202020204" pitchFamily="34" charset="0"/>
              </a:rPr>
              <a:t>chưa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tiền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căn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phẫu</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thuật</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chấn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thương</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i="1">
                <a:effectLst/>
                <a:latin typeface="Arial" panose="020B0604020202020204" pitchFamily="34" charset="0"/>
                <a:ea typeface="Times New Roman" panose="02020603050405020304" pitchFamily="18" charset="0"/>
                <a:cs typeface="Arial" panose="020B0604020202020204" pitchFamily="34" charset="0"/>
              </a:rPr>
              <a:t>c. </a:t>
            </a:r>
            <a:r>
              <a:rPr lang="en-US" sz="1600" b="1" i="1" err="1">
                <a:effectLst/>
                <a:latin typeface="Arial" panose="020B0604020202020204" pitchFamily="34" charset="0"/>
                <a:ea typeface="Times New Roman" panose="02020603050405020304" pitchFamily="18" charset="0"/>
                <a:cs typeface="Arial" panose="020B0604020202020204" pitchFamily="34" charset="0"/>
              </a:rPr>
              <a:t>Thói</a:t>
            </a:r>
            <a:r>
              <a:rPr lang="en-US" sz="1600" b="1" i="1">
                <a:effectLst/>
                <a:latin typeface="Arial" panose="020B0604020202020204" pitchFamily="34" charset="0"/>
                <a:ea typeface="Times New Roman" panose="02020603050405020304" pitchFamily="18" charset="0"/>
                <a:cs typeface="Arial" panose="020B0604020202020204" pitchFamily="34" charset="0"/>
              </a:rPr>
              <a:t> </a:t>
            </a:r>
            <a:r>
              <a:rPr lang="en-US" sz="1600" b="1" i="1" err="1">
                <a:effectLst/>
                <a:latin typeface="Arial" panose="020B0604020202020204" pitchFamily="34" charset="0"/>
                <a:ea typeface="Times New Roman" panose="02020603050405020304" pitchFamily="18" charset="0"/>
                <a:cs typeface="Arial" panose="020B0604020202020204" pitchFamily="34" charset="0"/>
              </a:rPr>
              <a:t>quen</a:t>
            </a:r>
            <a:r>
              <a:rPr lang="en-US" sz="1600" b="1" i="1">
                <a:effectLst/>
                <a:latin typeface="Arial" panose="020B0604020202020204" pitchFamily="34" charset="0"/>
                <a:ea typeface="Times New Roman" panose="02020603050405020304" pitchFamily="18" charset="0"/>
                <a:cs typeface="Arial" panose="020B0604020202020204" pitchFamily="34" charset="0"/>
              </a:rPr>
              <a:t>.</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Hút</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thuốc</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lá</a:t>
            </a:r>
            <a:r>
              <a:rPr lang="en-US" sz="1600">
                <a:effectLst/>
                <a:latin typeface="Arial" panose="020B0604020202020204" pitchFamily="34" charset="0"/>
                <a:ea typeface="Times New Roman" panose="02020603050405020304" pitchFamily="18" charset="0"/>
                <a:cs typeface="Arial" panose="020B0604020202020204" pitchFamily="34" charset="0"/>
              </a:rPr>
              <a:t> 80 </a:t>
            </a:r>
            <a:r>
              <a:rPr lang="en-US" sz="1600" err="1">
                <a:effectLst/>
                <a:latin typeface="Arial" panose="020B0604020202020204" pitchFamily="34" charset="0"/>
                <a:ea typeface="Times New Roman" panose="02020603050405020304" pitchFamily="18" charset="0"/>
                <a:cs typeface="Arial" panose="020B0604020202020204" pitchFamily="34" charset="0"/>
              </a:rPr>
              <a:t>gói.năm</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Uống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rượu</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ít</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Ăn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mặn</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Vận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động</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ít</a:t>
            </a:r>
            <a:endParaRPr lang="en-US" sz="16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1600" b="1">
                <a:effectLst/>
                <a:latin typeface="Arial" panose="020B0604020202020204" pitchFamily="34" charset="0"/>
                <a:ea typeface="Times New Roman" panose="02020603050405020304" pitchFamily="18" charset="0"/>
                <a:cs typeface="Arial" panose="020B0604020202020204" pitchFamily="34" charset="0"/>
              </a:rPr>
              <a:t>2. Gia </a:t>
            </a:r>
            <a:r>
              <a:rPr lang="en-US" sz="1600" b="1" err="1">
                <a:effectLst/>
                <a:latin typeface="Arial" panose="020B0604020202020204" pitchFamily="34" charset="0"/>
                <a:ea typeface="Times New Roman" panose="02020603050405020304" pitchFamily="18" charset="0"/>
                <a:cs typeface="Arial" panose="020B0604020202020204" pitchFamily="34" charset="0"/>
              </a:rPr>
              <a:t>đình</a:t>
            </a:r>
            <a:r>
              <a:rPr lang="en-US" sz="1600" b="1">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Chưa</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ghi</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nhận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tiền</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căn</a:t>
            </a:r>
            <a:r>
              <a:rPr lang="en-US" sz="1600">
                <a:effectLst/>
                <a:latin typeface="Arial" panose="020B0604020202020204" pitchFamily="34" charset="0"/>
                <a:ea typeface="Times New Roman" panose="02020603050405020304" pitchFamily="18" charset="0"/>
                <a:cs typeface="Arial" panose="020B0604020202020204" pitchFamily="34" charset="0"/>
              </a:rPr>
              <a:t> THA, ĐTĐ, TBMMN, </a:t>
            </a:r>
            <a:r>
              <a:rPr lang="en-US" sz="1600" err="1">
                <a:effectLst/>
                <a:latin typeface="Arial" panose="020B0604020202020204" pitchFamily="34" charset="0"/>
                <a:ea typeface="Times New Roman" panose="02020603050405020304" pitchFamily="18" charset="0"/>
                <a:cs typeface="Arial" panose="020B0604020202020204" pitchFamily="34" charset="0"/>
              </a:rPr>
              <a:t>bệnh</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mạch</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vành</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suy</a:t>
            </a:r>
            <a:r>
              <a:rPr lang="en-US" sz="1600">
                <a:effectLst/>
                <a:latin typeface="Arial" panose="020B0604020202020204" pitchFamily="34" charset="0"/>
                <a:ea typeface="Times New Roman" panose="02020603050405020304" pitchFamily="18" charset="0"/>
                <a:cs typeface="Arial" panose="020B0604020202020204" pitchFamily="34" charset="0"/>
              </a:rPr>
              <a:t> </a:t>
            </a:r>
            <a:r>
              <a:rPr lang="en-US" sz="1600" err="1">
                <a:effectLst/>
                <a:latin typeface="Arial" panose="020B0604020202020204" pitchFamily="34" charset="0"/>
                <a:ea typeface="Times New Roman" panose="02020603050405020304" pitchFamily="18" charset="0"/>
                <a:cs typeface="Arial" panose="020B0604020202020204" pitchFamily="34" charset="0"/>
              </a:rPr>
              <a:t>tim.</a:t>
            </a:r>
            <a:endParaRPr lang="en-US" sz="16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9037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7FC2-4588-4C7A-8D25-101585E7E126}"/>
              </a:ext>
            </a:extLst>
          </p:cNvPr>
          <p:cNvSpPr>
            <a:spLocks noGrp="1"/>
          </p:cNvSpPr>
          <p:nvPr>
            <p:ph type="title"/>
          </p:nvPr>
        </p:nvSpPr>
        <p:spPr/>
        <p:txBody>
          <a:bodyPr/>
          <a:lstStyle/>
          <a:p>
            <a:r>
              <a:rPr lang="en-US"/>
              <a:t>V. LƯỢC QUA CÁC CƠ QUAN</a:t>
            </a:r>
          </a:p>
        </p:txBody>
      </p:sp>
      <p:sp>
        <p:nvSpPr>
          <p:cNvPr id="3" name="Content Placeholder 2">
            <a:extLst>
              <a:ext uri="{FF2B5EF4-FFF2-40B4-BE49-F238E27FC236}">
                <a16:creationId xmlns:a16="http://schemas.microsoft.com/office/drawing/2014/main" id="{813F9588-627A-45FA-B29A-6065A5F95ABC}"/>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10h00 21/9/2020, </a:t>
            </a:r>
            <a:r>
              <a:rPr lang="en-US" err="1">
                <a:effectLst/>
                <a:latin typeface="Arial" panose="020B0604020202020204" pitchFamily="34" charset="0"/>
                <a:ea typeface="Times New Roman" panose="02020603050405020304" pitchFamily="18" charset="0"/>
                <a:cs typeface="Arial" panose="020B0604020202020204" pitchFamily="34" charset="0"/>
              </a:rPr>
              <a:t>sau</a:t>
            </a:r>
            <a:r>
              <a:rPr lang="en-US">
                <a:effectLst/>
                <a:latin typeface="Arial" panose="020B0604020202020204" pitchFamily="34" charset="0"/>
                <a:ea typeface="Times New Roman" panose="02020603050405020304" pitchFamily="18" charset="0"/>
                <a:cs typeface="Arial" panose="020B0604020202020204" pitchFamily="34" charset="0"/>
              </a:rPr>
              <a:t> NV 5 </a:t>
            </a:r>
            <a:r>
              <a:rPr lang="en-US" err="1">
                <a:effectLst/>
                <a:latin typeface="Arial" panose="020B0604020202020204" pitchFamily="34" charset="0"/>
                <a:ea typeface="Times New Roman" panose="02020603050405020304" pitchFamily="18" charset="0"/>
                <a:cs typeface="Arial" panose="020B0604020202020204" pitchFamily="34" charset="0"/>
              </a:rPr>
              <a:t>ngày</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en-US" err="1">
                <a:effectLst/>
                <a:latin typeface="Arial" panose="020B0604020202020204" pitchFamily="34" charset="0"/>
                <a:ea typeface="Times New Roman" panose="02020603050405020304" pitchFamily="18" charset="0"/>
                <a:cs typeface="Arial" panose="020B0604020202020204" pitchFamily="34" charset="0"/>
              </a:rPr>
              <a:t>Hết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đau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ngực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hồi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hộp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đánh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trống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ngực</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ho,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khó</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thở</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đau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bụng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buồn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nôn</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en-US" err="1">
                <a:effectLst/>
                <a:latin typeface="Arial" panose="020B0604020202020204" pitchFamily="34" charset="0"/>
                <a:ea typeface="Times New Roman" panose="02020603050405020304" pitchFamily="18" charset="0"/>
                <a:cs typeface="Arial" panose="020B0604020202020204" pitchFamily="34" charset="0"/>
              </a:rPr>
              <a:t>Tiêu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tiểu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bình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thường</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457200" algn="just">
              <a:lnSpc>
                <a:spcPct val="107000"/>
              </a:lnSpc>
              <a:spcBef>
                <a:spcPts val="0"/>
              </a:spcBef>
              <a:spcAft>
                <a:spcPts val="800"/>
              </a:spcAft>
            </a:pP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sốt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phù</a:t>
            </a:r>
            <a:endParaRPr lang="en-US">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7075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E08-FFBC-4A3A-9279-E492A443020A}"/>
              </a:ext>
            </a:extLst>
          </p:cNvPr>
          <p:cNvSpPr>
            <a:spLocks noGrp="1"/>
          </p:cNvSpPr>
          <p:nvPr>
            <p:ph type="title"/>
          </p:nvPr>
        </p:nvSpPr>
        <p:spPr/>
        <p:txBody>
          <a:bodyPr/>
          <a:lstStyle/>
          <a:p>
            <a:r>
              <a:rPr lang="en-US"/>
              <a:t>VI. KHÁM LÂM SÀNG</a:t>
            </a:r>
          </a:p>
        </p:txBody>
      </p:sp>
      <p:sp>
        <p:nvSpPr>
          <p:cNvPr id="3" name="Content Placeholder 2">
            <a:extLst>
              <a:ext uri="{FF2B5EF4-FFF2-40B4-BE49-F238E27FC236}">
                <a16:creationId xmlns:a16="http://schemas.microsoft.com/office/drawing/2014/main" id="{E609D5CA-931A-4633-AD8B-7C5B28F89D1A}"/>
              </a:ext>
            </a:extLst>
          </p:cNvPr>
          <p:cNvSpPr>
            <a:spLocks noGrp="1"/>
          </p:cNvSpPr>
          <p:nvPr>
            <p:ph idx="1"/>
          </p:nvPr>
        </p:nvSpPr>
        <p:spPr>
          <a:xfrm>
            <a:off x="1115568" y="2478023"/>
            <a:ext cx="10168128" cy="4064820"/>
          </a:xfrm>
        </p:spPr>
        <p:txBody>
          <a:bodyPr numCol="2">
            <a:normAutofit lnSpcReduction="10000"/>
          </a:bodyPr>
          <a:lstStyle/>
          <a:p>
            <a:pPr marL="0" marR="0" indent="0" algn="just">
              <a:lnSpc>
                <a:spcPct val="107000"/>
              </a:lnSpc>
              <a:spcBef>
                <a:spcPts val="0"/>
              </a:spcBef>
              <a:spcAft>
                <a:spcPts val="800"/>
              </a:spcAft>
              <a:buNone/>
            </a:pPr>
            <a:r>
              <a:rPr lang="en-US" sz="2000" b="1">
                <a:effectLst/>
                <a:latin typeface="Arial" panose="020B0604020202020204" pitchFamily="34" charset="0"/>
                <a:ea typeface="Times New Roman" panose="02020603050405020304" pitchFamily="18" charset="0"/>
                <a:cs typeface="Arial" panose="020B0604020202020204" pitchFamily="34" charset="0"/>
              </a:rPr>
              <a:t>1. </a:t>
            </a:r>
            <a:r>
              <a:rPr lang="en-US" sz="2000" b="1" err="1">
                <a:effectLst/>
                <a:latin typeface="Arial" panose="020B0604020202020204" pitchFamily="34" charset="0"/>
                <a:ea typeface="Times New Roman" panose="02020603050405020304" pitchFamily="18" charset="0"/>
                <a:cs typeface="Arial" panose="020B0604020202020204" pitchFamily="34" charset="0"/>
              </a:rPr>
              <a:t>Khám</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tổng</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quát</a:t>
            </a:r>
            <a:r>
              <a:rPr lang="en-US" sz="2000" b="1">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tỉnh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tiếp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xúc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tốt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trung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bình</a:t>
            </a:r>
            <a:r>
              <a:rPr lang="en-US" sz="2000">
                <a:effectLst/>
                <a:latin typeface="Arial" panose="020B0604020202020204" pitchFamily="34" charset="0"/>
                <a:ea typeface="Times New Roman" panose="02020603050405020304" pitchFamily="18" charset="0"/>
                <a:cs typeface="Arial" panose="020B0604020202020204" pitchFamily="34" charset="0"/>
              </a:rPr>
              <a:t>: BMI 19.14</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nặng</a:t>
            </a:r>
            <a:r>
              <a:rPr lang="en-US" sz="2000">
                <a:effectLst/>
                <a:latin typeface="Arial" panose="020B0604020202020204" pitchFamily="34" charset="0"/>
                <a:ea typeface="Times New Roman" panose="02020603050405020304" pitchFamily="18" charset="0"/>
                <a:cs typeface="Arial" panose="020B0604020202020204" pitchFamily="34" charset="0"/>
              </a:rPr>
              <a:t>: 49 kg</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Chiều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cao</a:t>
            </a:r>
            <a:r>
              <a:rPr lang="en-US" sz="2000">
                <a:effectLst/>
                <a:latin typeface="Arial" panose="020B0604020202020204" pitchFamily="34" charset="0"/>
                <a:ea typeface="Times New Roman" panose="02020603050405020304" pitchFamily="18" charset="0"/>
                <a:cs typeface="Arial" panose="020B0604020202020204" pitchFamily="34" charset="0"/>
              </a:rPr>
              <a:t>: 1m60</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Nằm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đầu</a:t>
            </a:r>
            <a:r>
              <a:rPr lang="en-US" sz="2000">
                <a:effectLst/>
                <a:latin typeface="Arial" panose="020B0604020202020204" pitchFamily="34" charset="0"/>
                <a:ea typeface="Times New Roman" panose="02020603050405020304" pitchFamily="18" charset="0"/>
                <a:cs typeface="Arial" panose="020B0604020202020204" pitchFamily="34" charset="0"/>
              </a:rPr>
              <a:t> 1 </a:t>
            </a:r>
            <a:r>
              <a:rPr lang="en-US" sz="2000" err="1">
                <a:effectLst/>
                <a:latin typeface="Arial" panose="020B0604020202020204" pitchFamily="34" charset="0"/>
                <a:ea typeface="Times New Roman" panose="02020603050405020304" pitchFamily="18" charset="0"/>
                <a:cs typeface="Arial" panose="020B0604020202020204" pitchFamily="34" charset="0"/>
              </a:rPr>
              <a:t>gối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co </a:t>
            </a:r>
            <a:r>
              <a:rPr lang="en-US" sz="2000" err="1">
                <a:effectLst/>
                <a:latin typeface="Arial" panose="020B0604020202020204" pitchFamily="34" charset="0"/>
                <a:ea typeface="Times New Roman" panose="02020603050405020304" pitchFamily="18" charset="0"/>
                <a:cs typeface="Arial" panose="020B0604020202020204" pitchFamily="34" charset="0"/>
              </a:rPr>
              <a:t>kéo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hô</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hấp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phụ</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êm</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Chi </a:t>
            </a:r>
            <a:r>
              <a:rPr lang="en-US" sz="2000" err="1">
                <a:effectLst/>
                <a:latin typeface="Arial" panose="020B0604020202020204" pitchFamily="34" charset="0"/>
                <a:ea typeface="Times New Roman" panose="02020603050405020304" pitchFamily="18" charset="0"/>
                <a:cs typeface="Arial" panose="020B0604020202020204" pitchFamily="34" charset="0"/>
              </a:rPr>
              <a:t>ấm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mạch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rõ</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Da </a:t>
            </a:r>
            <a:r>
              <a:rPr lang="en-US" sz="2000" err="1">
                <a:effectLst/>
                <a:latin typeface="Arial" panose="020B0604020202020204" pitchFamily="34" charset="0"/>
                <a:ea typeface="Times New Roman" panose="02020603050405020304" pitchFamily="18" charset="0"/>
                <a:cs typeface="Arial" panose="020B0604020202020204" pitchFamily="34" charset="0"/>
              </a:rPr>
              <a:t>niêm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hồng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phù</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xuất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huyết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Hạch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ngoại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sờ</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chạm</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2000">
              <a:effectLst/>
              <a:latin typeface="Arial" panose="020B0604020202020204" pitchFamily="34"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Sinh</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hiệu</a:t>
            </a:r>
            <a:r>
              <a:rPr lang="en-US" sz="2000" b="1" i="1">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Mạch</a:t>
            </a:r>
            <a:r>
              <a:rPr lang="en-US" sz="2000">
                <a:effectLst/>
                <a:latin typeface="Arial" panose="020B0604020202020204" pitchFamily="34" charset="0"/>
                <a:ea typeface="Times New Roman" panose="02020603050405020304" pitchFamily="18" charset="0"/>
                <a:cs typeface="Arial" panose="020B0604020202020204" pitchFamily="34" charset="0"/>
              </a:rPr>
              <a:t>: 84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HA: 130/70 mmHg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18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Nhiệt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a:t>
            </a:r>
            <a:r>
              <a:rPr lang="en-US" sz="2000">
                <a:effectLst/>
                <a:latin typeface="Arial" panose="020B0604020202020204" pitchFamily="34" charset="0"/>
                <a:ea typeface="Times New Roman" panose="02020603050405020304" pitchFamily="18" charset="0"/>
                <a:cs typeface="Arial" panose="020B0604020202020204" pitchFamily="34" charset="0"/>
              </a:rPr>
              <a:t>: 37</a:t>
            </a:r>
            <a:r>
              <a:rPr lang="en-US" sz="2000" baseline="30000">
                <a:effectLst/>
                <a:latin typeface="Arial" panose="020B0604020202020204" pitchFamily="34" charset="0"/>
                <a:ea typeface="Times New Roman" panose="02020603050405020304" pitchFamily="18" charset="0"/>
                <a:cs typeface="Arial" panose="020B0604020202020204" pitchFamily="34" charset="0"/>
              </a:rPr>
              <a:t>o</a:t>
            </a:r>
            <a:r>
              <a:rPr lang="en-US" sz="2000">
                <a:effectLst/>
                <a:latin typeface="Arial" panose="020B0604020202020204" pitchFamily="34" charset="0"/>
                <a:ea typeface="Times New Roman" panose="02020603050405020304" pitchFamily="18" charset="0"/>
                <a:cs typeface="Arial" panose="020B0604020202020204" pitchFamily="34" charset="0"/>
              </a:rPr>
              <a:t>C</a:t>
            </a:r>
            <a:endParaRPr lang="en-US" sz="2000">
              <a:effectLst/>
              <a:latin typeface="Arial" panose="020B0604020202020204" pitchFamily="34" charset="0"/>
              <a:ea typeface="Calibri" panose="020F0502020204030204" pitchFamily="34" charset="0"/>
              <a:cs typeface="Arial" panose="020B0604020202020204" pitchFamily="34" charset="0"/>
            </a:endParaRPr>
          </a:p>
          <a:p>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219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E08-FFBC-4A3A-9279-E492A443020A}"/>
              </a:ext>
            </a:extLst>
          </p:cNvPr>
          <p:cNvSpPr>
            <a:spLocks noGrp="1"/>
          </p:cNvSpPr>
          <p:nvPr>
            <p:ph type="title"/>
          </p:nvPr>
        </p:nvSpPr>
        <p:spPr/>
        <p:txBody>
          <a:bodyPr/>
          <a:lstStyle/>
          <a:p>
            <a:r>
              <a:rPr lang="en-US"/>
              <a:t>VI. KHÁM LÂM SÀNG</a:t>
            </a:r>
          </a:p>
        </p:txBody>
      </p:sp>
      <p:sp>
        <p:nvSpPr>
          <p:cNvPr id="3" name="Content Placeholder 2">
            <a:extLst>
              <a:ext uri="{FF2B5EF4-FFF2-40B4-BE49-F238E27FC236}">
                <a16:creationId xmlns:a16="http://schemas.microsoft.com/office/drawing/2014/main" id="{E609D5CA-931A-4633-AD8B-7C5B28F89D1A}"/>
              </a:ext>
            </a:extLst>
          </p:cNvPr>
          <p:cNvSpPr>
            <a:spLocks noGrp="1"/>
          </p:cNvSpPr>
          <p:nvPr>
            <p:ph idx="1"/>
          </p:nvPr>
        </p:nvSpPr>
        <p:spPr>
          <a:xfrm>
            <a:off x="1115568" y="2478023"/>
            <a:ext cx="10168128" cy="4064820"/>
          </a:xfrm>
        </p:spPr>
        <p:txBody>
          <a:bodyPr numCol="2">
            <a:normAutofit/>
          </a:bodyPr>
          <a:lstStyle/>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2. </a:t>
            </a:r>
            <a:r>
              <a:rPr lang="en-US" b="1" err="1">
                <a:effectLst/>
                <a:latin typeface="Arial" panose="020B0604020202020204" pitchFamily="34" charset="0"/>
                <a:ea typeface="Times New Roman" panose="02020603050405020304" pitchFamily="18" charset="0"/>
                <a:cs typeface="Arial" panose="020B0604020202020204" pitchFamily="34" charset="0"/>
              </a:rPr>
              <a:t>Khám</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từng</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vùng</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b="1" i="1">
                <a:effectLst/>
                <a:latin typeface="Arial" panose="020B0604020202020204" pitchFamily="34" charset="0"/>
                <a:ea typeface="Times New Roman" panose="02020603050405020304" pitchFamily="18" charset="0"/>
                <a:cs typeface="Arial" panose="020B0604020202020204" pitchFamily="34" charset="0"/>
              </a:rPr>
              <a:t>a. </a:t>
            </a:r>
            <a:r>
              <a:rPr lang="en-US" b="1" i="1" err="1">
                <a:effectLst/>
                <a:latin typeface="Arial" panose="020B0604020202020204" pitchFamily="34" charset="0"/>
                <a:ea typeface="Times New Roman" panose="02020603050405020304" pitchFamily="18" charset="0"/>
                <a:cs typeface="Arial" panose="020B0604020202020204" pitchFamily="34" charset="0"/>
              </a:rPr>
              <a:t>Đầu</a:t>
            </a:r>
            <a:r>
              <a:rPr lang="en-US" b="1" i="1">
                <a:effectLst/>
                <a:latin typeface="Arial" panose="020B0604020202020204" pitchFamily="34" charset="0"/>
                <a:ea typeface="Times New Roman" panose="02020603050405020304" pitchFamily="18" charset="0"/>
                <a:cs typeface="Arial" panose="020B0604020202020204" pitchFamily="34" charset="0"/>
              </a:rPr>
              <a:t>, </a:t>
            </a:r>
            <a:r>
              <a:rPr lang="en-US" b="1" i="1" err="1">
                <a:effectLst/>
                <a:latin typeface="Arial" panose="020B0604020202020204" pitchFamily="34" charset="0"/>
                <a:ea typeface="Times New Roman" panose="02020603050405020304" pitchFamily="18" charset="0"/>
                <a:cs typeface="Arial" panose="020B0604020202020204" pitchFamily="34" charset="0"/>
              </a:rPr>
              <a:t>mặt</a:t>
            </a:r>
            <a:r>
              <a:rPr lang="en-US" b="1" i="1">
                <a:effectLst/>
                <a:latin typeface="Arial" panose="020B0604020202020204" pitchFamily="34" charset="0"/>
                <a:ea typeface="Times New Roman" panose="02020603050405020304" pitchFamily="18" charset="0"/>
                <a:cs typeface="Arial" panose="020B0604020202020204" pitchFamily="34" charset="0"/>
              </a:rPr>
              <a:t>, </a:t>
            </a:r>
            <a:r>
              <a:rPr lang="en-US" b="1" i="1" err="1">
                <a:effectLst/>
                <a:latin typeface="Arial" panose="020B0604020202020204" pitchFamily="34" charset="0"/>
                <a:ea typeface="Times New Roman" panose="02020603050405020304" pitchFamily="18" charset="0"/>
                <a:cs typeface="Arial" panose="020B0604020202020204" pitchFamily="34" charset="0"/>
              </a:rPr>
              <a:t>cổ</a:t>
            </a:r>
            <a:r>
              <a:rPr lang="en-US" b="1" i="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Cân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đối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biến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dạng</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Khí</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quản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lệch</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Tuyến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giáp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to.</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âm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thổi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cảnh</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Tĩnh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cổ</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nổi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tư</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thế</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nằm</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5502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E08-FFBC-4A3A-9279-E492A443020A}"/>
              </a:ext>
            </a:extLst>
          </p:cNvPr>
          <p:cNvSpPr>
            <a:spLocks noGrp="1"/>
          </p:cNvSpPr>
          <p:nvPr>
            <p:ph type="title"/>
          </p:nvPr>
        </p:nvSpPr>
        <p:spPr/>
        <p:txBody>
          <a:bodyPr/>
          <a:lstStyle/>
          <a:p>
            <a:r>
              <a:rPr lang="en-US"/>
              <a:t>VI. KHÁM LÂM SÀNG</a:t>
            </a:r>
          </a:p>
        </p:txBody>
      </p:sp>
      <p:sp>
        <p:nvSpPr>
          <p:cNvPr id="3" name="Content Placeholder 2">
            <a:extLst>
              <a:ext uri="{FF2B5EF4-FFF2-40B4-BE49-F238E27FC236}">
                <a16:creationId xmlns:a16="http://schemas.microsoft.com/office/drawing/2014/main" id="{E609D5CA-931A-4633-AD8B-7C5B28F89D1A}"/>
              </a:ext>
            </a:extLst>
          </p:cNvPr>
          <p:cNvSpPr>
            <a:spLocks noGrp="1"/>
          </p:cNvSpPr>
          <p:nvPr>
            <p:ph idx="1"/>
          </p:nvPr>
        </p:nvSpPr>
        <p:spPr>
          <a:xfrm>
            <a:off x="580067" y="2014586"/>
            <a:ext cx="11239130" cy="2440206"/>
          </a:xfrm>
        </p:spPr>
        <p:txBody>
          <a:bodyPr numCol="2">
            <a:noAutofit/>
          </a:bodyPr>
          <a:lstStyle/>
          <a:p>
            <a:pPr marL="0" marR="0" indent="0" algn="just">
              <a:lnSpc>
                <a:spcPct val="107000"/>
              </a:lnSpc>
              <a:spcBef>
                <a:spcPts val="0"/>
              </a:spcBef>
              <a:spcAft>
                <a:spcPts val="800"/>
              </a:spcAft>
              <a:buNone/>
            </a:pPr>
            <a:r>
              <a:rPr lang="en-US" sz="2000" b="1" i="1">
                <a:effectLst/>
                <a:latin typeface="Arial" panose="020B0604020202020204" pitchFamily="34" charset="0"/>
                <a:ea typeface="Times New Roman" panose="02020603050405020304" pitchFamily="18" charset="0"/>
                <a:cs typeface="Arial" panose="020B0604020202020204" pitchFamily="34" charset="0"/>
              </a:rPr>
              <a:t>b. </a:t>
            </a:r>
            <a:r>
              <a:rPr lang="en-US" sz="2000" b="1" i="1" err="1">
                <a:effectLst/>
                <a:latin typeface="Arial" panose="020B0604020202020204" pitchFamily="34" charset="0"/>
                <a:ea typeface="Times New Roman" panose="02020603050405020304" pitchFamily="18" charset="0"/>
                <a:cs typeface="Arial" panose="020B0604020202020204" pitchFamily="34" charset="0"/>
              </a:rPr>
              <a:t>Ngực</a:t>
            </a:r>
            <a:r>
              <a:rPr lang="en-US" sz="2000" b="1" i="1">
                <a:effectLst/>
                <a:latin typeface="Arial" panose="020B0604020202020204" pitchFamily="34" charset="0"/>
                <a:ea typeface="Times New Roman" panose="02020603050405020304" pitchFamily="18" charset="0"/>
                <a:cs typeface="Arial" panose="020B0604020202020204" pitchFamily="34" charset="0"/>
              </a:rPr>
              <a: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Lồng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đối</a:t>
            </a:r>
            <a:r>
              <a:rPr lang="en-US" sz="2000">
                <a:effectLst/>
                <a:latin typeface="Arial" panose="020B0604020202020204" pitchFamily="34" charset="0"/>
                <a:ea typeface="Times New Roman" panose="02020603050405020304" pitchFamily="18" charset="0"/>
                <a:cs typeface="Arial" panose="020B0604020202020204" pitchFamily="34" charset="0"/>
              </a:rPr>
              <a:t>, di </a:t>
            </a:r>
            <a:r>
              <a:rPr lang="en-US" sz="2000" err="1">
                <a:effectLst/>
                <a:latin typeface="Arial" panose="020B0604020202020204" pitchFamily="34" charset="0"/>
                <a:ea typeface="Times New Roman" panose="02020603050405020304" pitchFamily="18" charset="0"/>
                <a:cs typeface="Arial" panose="020B0604020202020204" pitchFamily="34" charset="0"/>
              </a:rPr>
              <a:t>động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theo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thường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thành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ấn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điểm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i="1" u="sng">
                <a:effectLst/>
                <a:latin typeface="Arial" panose="020B0604020202020204" pitchFamily="34" charset="0"/>
                <a:ea typeface="Times New Roman" panose="02020603050405020304" pitchFamily="18" charset="0"/>
                <a:cs typeface="Arial" panose="020B0604020202020204" pitchFamily="34" charset="0"/>
              </a:rPr>
              <a:t>* Tim:</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50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Mỏm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nằm</a:t>
            </a:r>
            <a:r>
              <a:rPr lang="en-US" sz="2000">
                <a:effectLst/>
                <a:latin typeface="Arial" panose="020B0604020202020204" pitchFamily="34" charset="0"/>
                <a:ea typeface="Times New Roman" panose="02020603050405020304" pitchFamily="18" charset="0"/>
                <a:cs typeface="Arial" panose="020B0604020202020204" pitchFamily="34" charset="0"/>
              </a:rPr>
              <a:t> ở KLS V, </a:t>
            </a:r>
            <a:r>
              <a:rPr lang="en-US" sz="2000" err="1">
                <a:effectLst/>
                <a:latin typeface="Arial" panose="020B0604020202020204" pitchFamily="34" charset="0"/>
                <a:ea typeface="Times New Roman" panose="02020603050405020304" pitchFamily="18" charset="0"/>
                <a:cs typeface="Arial" panose="020B0604020202020204" pitchFamily="34" charset="0"/>
              </a:rPr>
              <a:t>đường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trung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đòn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trái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diện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đập</a:t>
            </a:r>
            <a:r>
              <a:rPr lang="en-US" sz="2000">
                <a:effectLst/>
                <a:latin typeface="Arial" panose="020B0604020202020204" pitchFamily="34" charset="0"/>
                <a:ea typeface="Times New Roman" panose="02020603050405020304" pitchFamily="18" charset="0"/>
                <a:cs typeface="Arial" panose="020B0604020202020204" pitchFamily="34" charset="0"/>
              </a:rPr>
              <a:t> 1,5*2 cm</a:t>
            </a:r>
            <a:r>
              <a:rPr lang="en-US" sz="2000" baseline="30000">
                <a:effectLst/>
                <a:latin typeface="Arial" panose="020B0604020202020204" pitchFamily="34" charset="0"/>
                <a:ea typeface="Times New Roman" panose="02020603050405020304" pitchFamily="18" charset="0"/>
                <a:cs typeface="Arial" panose="020B0604020202020204" pitchFamily="34" charset="0"/>
              </a:rPr>
              <a:t>2</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nảy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vừa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dấu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Harzer</a:t>
            </a:r>
            <a:r>
              <a:rPr lang="en-US" sz="2000">
                <a:effectLst/>
                <a:latin typeface="Arial" panose="020B0604020202020204" pitchFamily="34" charset="0"/>
                <a:ea typeface="Times New Roman" panose="02020603050405020304" pitchFamily="18" charset="0"/>
                <a:cs typeface="Arial" panose="020B0604020202020204" pitchFamily="34" charset="0"/>
              </a:rPr>
              <a:t> (-), </a:t>
            </a:r>
            <a:r>
              <a:rPr lang="en-US" sz="2000" err="1">
                <a:effectLst/>
                <a:latin typeface="Arial" panose="020B0604020202020204" pitchFamily="34" charset="0"/>
                <a:ea typeface="Times New Roman" panose="02020603050405020304" pitchFamily="18" charset="0"/>
                <a:cs typeface="Arial" panose="020B0604020202020204" pitchFamily="34" charset="0"/>
              </a:rPr>
              <a:t>dấu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nảy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trước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T1, T2 </a:t>
            </a:r>
            <a:r>
              <a:rPr lang="en-US" sz="2000" err="1">
                <a:effectLst/>
                <a:latin typeface="Arial" panose="020B0604020202020204" pitchFamily="34" charset="0"/>
                <a:ea typeface="Times New Roman" panose="02020603050405020304" pitchFamily="18" charset="0"/>
                <a:cs typeface="Arial" panose="020B0604020202020204" pitchFamily="34" charset="0"/>
              </a:rPr>
              <a:t>rõ</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tần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số</a:t>
            </a:r>
            <a:r>
              <a:rPr lang="en-US" sz="2000">
                <a:effectLst/>
                <a:latin typeface="Arial" panose="020B0604020202020204" pitchFamily="34" charset="0"/>
                <a:ea typeface="Times New Roman" panose="02020603050405020304" pitchFamily="18" charset="0"/>
                <a:cs typeface="Arial" panose="020B0604020202020204" pitchFamily="34" charset="0"/>
              </a:rPr>
              <a:t> 84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âm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bệnh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lý</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endParaRPr lang="en-US" sz="2000" i="1" u="sng">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07000"/>
              </a:lnSpc>
              <a:spcBef>
                <a:spcPts val="0"/>
              </a:spcBef>
              <a:spcAft>
                <a:spcPts val="800"/>
              </a:spcAft>
            </a:pPr>
            <a:endParaRPr lang="en-US" sz="2000" i="1" u="sng">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07000"/>
              </a:lnSpc>
              <a:spcBef>
                <a:spcPts val="0"/>
              </a:spcBef>
              <a:spcAft>
                <a:spcPts val="800"/>
              </a:spcAft>
            </a:pPr>
            <a:endParaRPr lang="en-US" sz="2000" i="1" u="sng">
              <a:latin typeface="Arial" panose="020B0604020202020204" pitchFamily="34"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r>
              <a:rPr lang="en-US" sz="2000" i="1" u="sng">
                <a:effectLst/>
                <a:latin typeface="Arial" panose="020B0604020202020204" pitchFamily="34" charset="0"/>
                <a:ea typeface="Times New Roman" panose="02020603050405020304" pitchFamily="18" charset="0"/>
                <a:cs typeface="Arial" panose="020B0604020202020204" pitchFamily="34" charset="0"/>
              </a:rPr>
              <a:t>* </a:t>
            </a:r>
            <a:r>
              <a:rPr lang="en-US" sz="2000" i="1" u="sng" err="1">
                <a:effectLst/>
                <a:latin typeface="Arial" panose="020B0604020202020204" pitchFamily="34" charset="0"/>
                <a:ea typeface="Times New Roman" panose="02020603050405020304" pitchFamily="18" charset="0"/>
                <a:cs typeface="Arial" panose="020B0604020202020204" pitchFamily="34" charset="0"/>
              </a:rPr>
              <a:t>Phổi</a:t>
            </a:r>
            <a:r>
              <a:rPr lang="en-US" sz="2000" i="1" u="sng">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co </a:t>
            </a:r>
            <a:r>
              <a:rPr lang="en-US" sz="2000" err="1">
                <a:effectLst/>
                <a:latin typeface="Arial" panose="020B0604020202020204" pitchFamily="34" charset="0"/>
                <a:ea typeface="Times New Roman" panose="02020603050405020304" pitchFamily="18" charset="0"/>
                <a:cs typeface="Arial" panose="020B0604020202020204" pitchFamily="34" charset="0"/>
              </a:rPr>
              <a:t>kéo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hô</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hấp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phụ</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kiểu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thường</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Rung </a:t>
            </a:r>
            <a:r>
              <a:rPr lang="en-US" sz="2000" err="1">
                <a:effectLst/>
                <a:latin typeface="Arial" panose="020B0604020202020204" pitchFamily="34" charset="0"/>
                <a:ea typeface="Times New Roman" panose="02020603050405020304" pitchFamily="18" charset="0"/>
                <a:cs typeface="Arial" panose="020B0604020202020204" pitchFamily="34" charset="0"/>
              </a:rPr>
              <a:t>thanh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2 </a:t>
            </a:r>
            <a:r>
              <a:rPr lang="en-US" sz="2000" err="1">
                <a:effectLst/>
                <a:latin typeface="Arial" panose="020B0604020202020204" pitchFamily="34" charset="0"/>
                <a:ea typeface="Times New Roman" panose="02020603050405020304" pitchFamily="18" charset="0"/>
                <a:cs typeface="Arial" panose="020B0604020202020204" pitchFamily="34" charset="0"/>
              </a:rPr>
              <a:t>bên</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Gõ</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trong</a:t>
            </a:r>
            <a:r>
              <a:rPr lang="en-US" sz="2000">
                <a:effectLst/>
                <a:latin typeface="Arial" panose="020B0604020202020204" pitchFamily="34" charset="0"/>
                <a:ea typeface="Times New Roman" panose="02020603050405020304" pitchFamily="18" charset="0"/>
                <a:cs typeface="Arial" panose="020B0604020202020204" pitchFamily="34" charset="0"/>
              </a:rPr>
              <a:t> 2 </a:t>
            </a:r>
            <a:r>
              <a:rPr lang="en-US" sz="2000" err="1">
                <a:effectLst/>
                <a:latin typeface="Arial" panose="020B0604020202020204" pitchFamily="34" charset="0"/>
                <a:ea typeface="Times New Roman" panose="02020603050405020304" pitchFamily="18" charset="0"/>
                <a:cs typeface="Arial" panose="020B0604020202020204" pitchFamily="34" charset="0"/>
              </a:rPr>
              <a:t>phế</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trường</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ran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tần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số</a:t>
            </a:r>
            <a:r>
              <a:rPr lang="en-US" sz="2000">
                <a:effectLst/>
                <a:latin typeface="Arial" panose="020B0604020202020204" pitchFamily="34" charset="0"/>
                <a:ea typeface="Times New Roman" panose="02020603050405020304" pitchFamily="18" charset="0"/>
                <a:cs typeface="Arial" panose="020B0604020202020204" pitchFamily="34" charset="0"/>
              </a:rPr>
              <a:t> 18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20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97479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E08-FFBC-4A3A-9279-E492A443020A}"/>
              </a:ext>
            </a:extLst>
          </p:cNvPr>
          <p:cNvSpPr>
            <a:spLocks noGrp="1"/>
          </p:cNvSpPr>
          <p:nvPr>
            <p:ph type="title"/>
          </p:nvPr>
        </p:nvSpPr>
        <p:spPr/>
        <p:txBody>
          <a:bodyPr/>
          <a:lstStyle/>
          <a:p>
            <a:r>
              <a:rPr lang="en-US"/>
              <a:t>VI. KHÁM LÂM SÀNG</a:t>
            </a:r>
          </a:p>
        </p:txBody>
      </p:sp>
      <p:sp>
        <p:nvSpPr>
          <p:cNvPr id="3" name="Content Placeholder 2">
            <a:extLst>
              <a:ext uri="{FF2B5EF4-FFF2-40B4-BE49-F238E27FC236}">
                <a16:creationId xmlns:a16="http://schemas.microsoft.com/office/drawing/2014/main" id="{E609D5CA-931A-4633-AD8B-7C5B28F89D1A}"/>
              </a:ext>
            </a:extLst>
          </p:cNvPr>
          <p:cNvSpPr>
            <a:spLocks noGrp="1"/>
          </p:cNvSpPr>
          <p:nvPr>
            <p:ph idx="1"/>
          </p:nvPr>
        </p:nvSpPr>
        <p:spPr>
          <a:xfrm>
            <a:off x="763480" y="2478023"/>
            <a:ext cx="11239130" cy="4064820"/>
          </a:xfrm>
        </p:spPr>
        <p:txBody>
          <a:bodyPr numCol="1">
            <a:normAutofit/>
          </a:bodyPr>
          <a:lstStyle/>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c. </a:t>
            </a:r>
            <a:r>
              <a:rPr lang="en-US" b="1" err="1">
                <a:effectLst/>
                <a:latin typeface="Arial" panose="020B0604020202020204" pitchFamily="34" charset="0"/>
                <a:ea typeface="Times New Roman" panose="02020603050405020304" pitchFamily="18" charset="0"/>
                <a:cs typeface="Arial" panose="020B0604020202020204" pitchFamily="34" charset="0"/>
              </a:rPr>
              <a:t>Bụng</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Bụng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cân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đối</a:t>
            </a:r>
            <a:r>
              <a:rPr lang="en-US">
                <a:effectLst/>
                <a:latin typeface="Arial" panose="020B0604020202020204" pitchFamily="34" charset="0"/>
                <a:ea typeface="Times New Roman" panose="02020603050405020304" pitchFamily="18" charset="0"/>
                <a:cs typeface="Arial" panose="020B0604020202020204" pitchFamily="34" charset="0"/>
              </a:rPr>
              <a:t>, di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đều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theo</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nhịp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thở</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bất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thường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thành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bụng</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Nhu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ruột</a:t>
            </a:r>
            <a:r>
              <a:rPr lang="en-US">
                <a:effectLst/>
                <a:latin typeface="Arial" panose="020B0604020202020204" pitchFamily="34" charset="0"/>
                <a:ea typeface="Times New Roman" panose="02020603050405020304" pitchFamily="18" charset="0"/>
                <a:cs typeface="Arial" panose="020B0604020202020204" pitchFamily="34" charset="0"/>
              </a:rPr>
              <a:t>: 6 </a:t>
            </a:r>
            <a:r>
              <a:rPr lang="en-US" err="1">
                <a:effectLst/>
                <a:latin typeface="Arial" panose="020B0604020202020204" pitchFamily="34" charset="0"/>
                <a:ea typeface="Times New Roman" panose="02020603050405020304" pitchFamily="18" charset="0"/>
                <a:cs typeface="Arial" panose="020B0604020202020204" pitchFamily="34" charset="0"/>
              </a:rPr>
              <a:t>lần</a:t>
            </a:r>
            <a:r>
              <a:rPr lang="en-US">
                <a:effectLst/>
                <a:latin typeface="Arial" panose="020B0604020202020204" pitchFamily="34" charset="0"/>
                <a:ea typeface="Times New Roman" panose="02020603050405020304" pitchFamily="18" charset="0"/>
                <a:cs typeface="Arial" panose="020B0604020202020204" pitchFamily="34" charset="0"/>
              </a:rPr>
              <a:t>/</a:t>
            </a:r>
            <a:r>
              <a:rPr lang="en-US" err="1">
                <a:effectLst/>
                <a:latin typeface="Arial" panose="020B0604020202020204" pitchFamily="34" charset="0"/>
                <a:ea typeface="Times New Roman" panose="02020603050405020304" pitchFamily="18" charset="0"/>
                <a:cs typeface="Arial" panose="020B0604020202020204" pitchFamily="34" charset="0"/>
              </a:rPr>
              <a:t>phút</a:t>
            </a:r>
            <a:r>
              <a:rPr lang="en-US">
                <a:effectLst/>
                <a:latin typeface="Arial" panose="020B0604020202020204" pitchFamily="34" charset="0"/>
                <a:ea typeface="Times New Roman" panose="02020603050405020304" pitchFamily="18" charset="0"/>
                <a:cs typeface="Arial" panose="020B0604020202020204" pitchFamily="34" charset="0"/>
              </a:rPr>
              <a:t>. </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Gõ</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trong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khắp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bụng</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Bụng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mềm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điểm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đau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trú</a:t>
            </a:r>
            <a:r>
              <a:rPr lang="en-US">
                <a:effectLst/>
                <a:latin typeface="Arial" panose="020B0604020202020204" pitchFamily="34" charset="0"/>
                <a:ea typeface="Times New Roman" panose="02020603050405020304" pitchFamily="18" charset="0"/>
                <a:cs typeface="Arial" panose="020B0604020202020204" pitchFamily="34" charset="0"/>
              </a:rPr>
              <a:t>. </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a:effectLst/>
                <a:latin typeface="Arial" panose="020B0604020202020204" pitchFamily="34" charset="0"/>
                <a:ea typeface="Times New Roman" panose="02020603050405020304" pitchFamily="18" charset="0"/>
                <a:cs typeface="Arial" panose="020B0604020202020204" pitchFamily="34" charset="0"/>
              </a:rPr>
              <a:t>- Gan, </a:t>
            </a:r>
            <a:r>
              <a:rPr lang="en-US" err="1">
                <a:effectLst/>
                <a:latin typeface="Arial" panose="020B0604020202020204" pitchFamily="34" charset="0"/>
                <a:ea typeface="Times New Roman" panose="02020603050405020304" pitchFamily="18" charset="0"/>
                <a:cs typeface="Arial" panose="020B0604020202020204" pitchFamily="34" charset="0"/>
              </a:rPr>
              <a:t>lách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sờ</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chạm</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d. </a:t>
            </a:r>
            <a:r>
              <a:rPr lang="en-US" b="1" err="1">
                <a:effectLst/>
                <a:latin typeface="Arial" panose="020B0604020202020204" pitchFamily="34" charset="0"/>
                <a:ea typeface="Times New Roman" panose="02020603050405020304" pitchFamily="18" charset="0"/>
                <a:cs typeface="Arial" panose="020B0604020202020204" pitchFamily="34" charset="0"/>
              </a:rPr>
              <a:t>Thần</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kinh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Cổ</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mềm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dấu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thần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kinh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định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vị</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e. </a:t>
            </a:r>
            <a:r>
              <a:rPr lang="en-US" b="1" err="1">
                <a:effectLst/>
                <a:latin typeface="Arial" panose="020B0604020202020204" pitchFamily="34" charset="0"/>
                <a:ea typeface="Times New Roman" panose="02020603050405020304" pitchFamily="18" charset="0"/>
                <a:cs typeface="Arial" panose="020B0604020202020204" pitchFamily="34" charset="0"/>
              </a:rPr>
              <a:t>Cơ</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xương</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khớp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biến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dạng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sưng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nóng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đỏ</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đau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teo</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cơ</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273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D844-1210-4ADA-8319-8B1B024A7DB0}"/>
              </a:ext>
            </a:extLst>
          </p:cNvPr>
          <p:cNvSpPr>
            <a:spLocks noGrp="1"/>
          </p:cNvSpPr>
          <p:nvPr>
            <p:ph type="title"/>
          </p:nvPr>
        </p:nvSpPr>
        <p:spPr/>
        <p:txBody>
          <a:bodyPr/>
          <a:lstStyle/>
          <a:p>
            <a:r>
              <a:rPr lang="en-US"/>
              <a:t>I. HÀNH CHÍNH</a:t>
            </a:r>
          </a:p>
        </p:txBody>
      </p:sp>
      <p:sp>
        <p:nvSpPr>
          <p:cNvPr id="3" name="Content Placeholder 2">
            <a:extLst>
              <a:ext uri="{FF2B5EF4-FFF2-40B4-BE49-F238E27FC236}">
                <a16:creationId xmlns:a16="http://schemas.microsoft.com/office/drawing/2014/main" id="{6FF09B1E-5C74-4624-B467-C4F694CC51BA}"/>
              </a:ext>
            </a:extLst>
          </p:cNvPr>
          <p:cNvSpPr>
            <a:spLocks noGrp="1"/>
          </p:cNvSpPr>
          <p:nvPr>
            <p:ph idx="1"/>
          </p:nvPr>
        </p:nvSpPr>
        <p:spPr/>
        <p:txBody>
          <a:bodyPr vert="horz" lIns="91440" tIns="45720" rIns="91440" bIns="45720" rtlCol="0" anchor="t">
            <a:normAutofit/>
          </a:bodyPr>
          <a:lstStyle/>
          <a:p>
            <a:r>
              <a:rPr lang="en-US" err="1">
                <a:latin typeface="Arial" panose="020B0604020202020204" pitchFamily="34" charset="0"/>
                <a:cs typeface="Arial" panose="020B0604020202020204" pitchFamily="34" charset="0"/>
              </a:rPr>
              <a:t>Họ</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NGUYỄN O.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Nam       </a:t>
            </a:r>
            <a:r>
              <a:rPr lang="en-US" err="1">
                <a:latin typeface="Arial" panose="020B0604020202020204" pitchFamily="34" charset="0"/>
                <a:cs typeface="Arial" panose="020B0604020202020204" pitchFamily="34" charset="0"/>
              </a:rPr>
              <a:t>Năm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sinh</a:t>
            </a:r>
            <a:r>
              <a:rPr lang="en-US">
                <a:latin typeface="Arial" panose="020B0604020202020204" pitchFamily="34" charset="0"/>
                <a:cs typeface="Arial" panose="020B0604020202020204" pitchFamily="34" charset="0"/>
              </a:rPr>
              <a:t>: 1961 (59 </a:t>
            </a:r>
            <a:r>
              <a:rPr lang="en-US" err="1">
                <a:latin typeface="Arial" panose="020B0604020202020204" pitchFamily="34" charset="0"/>
                <a:cs typeface="Arial" panose="020B0604020202020204" pitchFamily="34" charset="0"/>
              </a:rPr>
              <a:t>tuổi</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Địa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Đồng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Nai</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Nghề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Thợ</a:t>
            </a:r>
            <a:r>
              <a:rPr lang="en-US">
                <a:latin typeface="Arial" panose="020B0604020202020204" pitchFamily="34" charset="0"/>
                <a:cs typeface="Arial" panose="020B0604020202020204" pitchFamily="34" charset="0"/>
              </a:rPr>
              <a:t> may </a:t>
            </a:r>
          </a:p>
          <a:p>
            <a:r>
              <a:rPr lang="en-US" err="1">
                <a:latin typeface="Arial" panose="020B0604020202020204" pitchFamily="34" charset="0"/>
                <a:cs typeface="Arial" panose="020B0604020202020204" pitchFamily="34" charset="0"/>
              </a:rPr>
              <a:t>Ngày</a:t>
            </a:r>
            <a:r>
              <a:rPr lang="en-US">
                <a:latin typeface="Arial" panose="020B0604020202020204" pitchFamily="34" charset="0"/>
                <a:cs typeface="Arial" panose="020B0604020202020204" pitchFamily="34" charset="0"/>
              </a:rPr>
              <a:t> NV: 15h40 </a:t>
            </a:r>
            <a:r>
              <a:rPr lang="en-US" err="1">
                <a:latin typeface="Arial" panose="020B0604020202020204" pitchFamily="34" charset="0"/>
                <a:cs typeface="Arial" panose="020B0604020202020204" pitchFamily="34" charset="0"/>
              </a:rPr>
              <a:t>ngày</a:t>
            </a:r>
            <a:r>
              <a:rPr lang="en-US">
                <a:latin typeface="Arial" panose="020B0604020202020204" pitchFamily="34" charset="0"/>
                <a:cs typeface="Arial" panose="020B0604020202020204" pitchFamily="34" charset="0"/>
              </a:rPr>
              <a:t> 16/9/2020</a:t>
            </a:r>
          </a:p>
          <a:p>
            <a:r>
              <a:rPr lang="en-US" err="1">
                <a:latin typeface="Arial" panose="020B0604020202020204" pitchFamily="34" charset="0"/>
                <a:cs typeface="Arial" panose="020B0604020202020204" pitchFamily="34" charset="0"/>
              </a:rPr>
              <a:t>Hành</a:t>
            </a:r>
            <a:r>
              <a:rPr lang="en-US">
                <a:latin typeface="Arial" panose="020B0604020202020204" pitchFamily="34" charset="0"/>
                <a:cs typeface="Arial" panose="020B0604020202020204" pitchFamily="34" charset="0"/>
              </a:rPr>
              <a:t> lang </a:t>
            </a:r>
            <a:r>
              <a:rPr lang="en-US" err="1">
                <a:latin typeface="Arial" panose="020B0604020202020204" pitchFamily="34" charset="0"/>
                <a:cs typeface="Arial" panose="020B0604020202020204" pitchFamily="34" charset="0"/>
              </a:rPr>
              <a:t>phòng</a:t>
            </a:r>
            <a:r>
              <a:rPr lang="en-US">
                <a:latin typeface="Arial" panose="020B0604020202020204" pitchFamily="34" charset="0"/>
                <a:cs typeface="Arial" panose="020B0604020202020204" pitchFamily="34" charset="0"/>
              </a:rPr>
              <a:t> 2, Khoa Tim </a:t>
            </a:r>
            <a:r>
              <a:rPr lang="en-US" err="1">
                <a:latin typeface="Arial" panose="020B0604020202020204" pitchFamily="34" charset="0"/>
                <a:cs typeface="Arial" panose="020B0604020202020204" pitchFamily="34" charset="0"/>
              </a:rPr>
              <a:t>mạch</a:t>
            </a:r>
            <a:r>
              <a:rPr lang="en-US">
                <a:latin typeface="Arial" panose="020B0604020202020204" pitchFamily="34" charset="0"/>
                <a:cs typeface="Arial" panose="020B0604020202020204" pitchFamily="34" charset="0"/>
              </a:rPr>
              <a:t> can </a:t>
            </a:r>
            <a:r>
              <a:rPr lang="en-US" err="1">
                <a:latin typeface="Arial" panose="020B0604020202020204" pitchFamily="34" charset="0"/>
                <a:cs typeface="Arial" panose="020B0604020202020204" pitchFamily="34" charset="0"/>
              </a:rPr>
              <a:t>thiệp</a:t>
            </a:r>
            <a:r>
              <a:rPr lang="en-US">
                <a:latin typeface="Arial" panose="020B0604020202020204" pitchFamily="34" charset="0"/>
                <a:cs typeface="Arial" panose="020B0604020202020204" pitchFamily="34" charset="0"/>
              </a:rPr>
              <a:t> BV </a:t>
            </a:r>
            <a:r>
              <a:rPr lang="en-US" err="1">
                <a:latin typeface="Arial" panose="020B0604020202020204" pitchFamily="34" charset="0"/>
                <a:cs typeface="Arial" panose="020B0604020202020204" pitchFamily="34" charset="0"/>
              </a:rPr>
              <a:t>Chợ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Rẫy</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923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9C84-7E06-49E4-82E1-918FBB886D25}"/>
              </a:ext>
            </a:extLst>
          </p:cNvPr>
          <p:cNvSpPr>
            <a:spLocks noGrp="1"/>
          </p:cNvSpPr>
          <p:nvPr>
            <p:ph type="title"/>
          </p:nvPr>
        </p:nvSpPr>
        <p:spPr/>
        <p:txBody>
          <a:bodyPr/>
          <a:lstStyle/>
          <a:p>
            <a:r>
              <a:rPr lang="en-US"/>
              <a:t>VII. TÓM TẮT BỆNH ÁN</a:t>
            </a:r>
          </a:p>
        </p:txBody>
      </p:sp>
      <p:sp>
        <p:nvSpPr>
          <p:cNvPr id="3" name="Content Placeholder 2">
            <a:extLst>
              <a:ext uri="{FF2B5EF4-FFF2-40B4-BE49-F238E27FC236}">
                <a16:creationId xmlns:a16="http://schemas.microsoft.com/office/drawing/2014/main" id="{37CE0137-89C1-4254-AA89-218ABFCC2B48}"/>
              </a:ext>
            </a:extLst>
          </p:cNvPr>
          <p:cNvSpPr>
            <a:spLocks noGrp="1"/>
          </p:cNvSpPr>
          <p:nvPr>
            <p:ph idx="1"/>
          </p:nvPr>
        </p:nvSpPr>
        <p:spPr>
          <a:xfrm>
            <a:off x="560070" y="2077974"/>
            <a:ext cx="11212830" cy="3694176"/>
          </a:xfrm>
        </p:spPr>
        <p:txBody>
          <a:bodyPr>
            <a:noAutofit/>
          </a:bodyPr>
          <a:lstStyle/>
          <a:p>
            <a:pPr marL="0" marR="0" algn="just">
              <a:lnSpc>
                <a:spcPct val="107000"/>
              </a:lnSpc>
              <a:spcBef>
                <a:spcPts val="0"/>
              </a:spcBef>
              <a:spcAft>
                <a:spcPts val="800"/>
              </a:spcAft>
            </a:pPr>
            <a:r>
              <a:rPr lang="en-US" sz="2000" err="1">
                <a:effectLst/>
                <a:latin typeface="Arial" panose="020B0604020202020204" pitchFamily="34" charset="0"/>
                <a:ea typeface="Times New Roman" panose="02020603050405020304" pitchFamily="18" charset="0"/>
                <a:cs typeface="Arial" panose="020B0604020202020204" pitchFamily="34" charset="0"/>
              </a:rPr>
              <a:t>Bệnh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nam</a:t>
            </a:r>
            <a:r>
              <a:rPr lang="en-US" sz="2000">
                <a:effectLst/>
                <a:latin typeface="Arial" panose="020B0604020202020204" pitchFamily="34" charset="0"/>
                <a:ea typeface="Times New Roman" panose="02020603050405020304" pitchFamily="18" charset="0"/>
                <a:cs typeface="Arial" panose="020B0604020202020204" pitchFamily="34" charset="0"/>
              </a:rPr>
              <a:t>, 59 </a:t>
            </a:r>
            <a:r>
              <a:rPr lang="en-US" sz="2000" err="1">
                <a:effectLst/>
                <a:latin typeface="Arial" panose="020B0604020202020204" pitchFamily="34" charset="0"/>
                <a:ea typeface="Times New Roman" panose="02020603050405020304" pitchFamily="18" charset="0"/>
                <a:cs typeface="Arial" panose="020B0604020202020204" pitchFamily="34" charset="0"/>
              </a:rPr>
              <a:t>tuổi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nhập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viện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vì</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bệnh</a:t>
            </a:r>
            <a:r>
              <a:rPr lang="en-US" sz="2000">
                <a:effectLst/>
                <a:latin typeface="Arial" panose="020B0604020202020204" pitchFamily="34" charset="0"/>
                <a:ea typeface="Times New Roman" panose="02020603050405020304" pitchFamily="18" charset="0"/>
                <a:cs typeface="Arial" panose="020B0604020202020204" pitchFamily="34" charset="0"/>
              </a:rPr>
              <a:t> 6 </a:t>
            </a:r>
            <a:r>
              <a:rPr lang="en-US" sz="2000" err="1">
                <a:effectLst/>
                <a:latin typeface="Arial" panose="020B0604020202020204" pitchFamily="34" charset="0"/>
                <a:ea typeface="Times New Roman" panose="02020603050405020304" pitchFamily="18" charset="0"/>
                <a:cs typeface="Arial" panose="020B0604020202020204" pitchFamily="34" charset="0"/>
              </a:rPr>
              <a:t>ngày</a:t>
            </a:r>
            <a:r>
              <a:rPr lang="en-US" sz="2000">
                <a:effectLst/>
                <a:latin typeface="Arial" panose="020B0604020202020204" pitchFamily="34" charset="0"/>
                <a:ea typeface="Times New Roman" panose="02020603050405020304" pitchFamily="18" charset="0"/>
                <a:cs typeface="Arial" panose="020B0604020202020204" pitchFamily="34" charset="0"/>
              </a:rPr>
              <a:t>. Qua </a:t>
            </a:r>
            <a:r>
              <a:rPr lang="en-US" sz="2000" err="1">
                <a:effectLst/>
                <a:latin typeface="Arial" panose="020B0604020202020204" pitchFamily="34" charset="0"/>
                <a:ea typeface="Times New Roman" panose="02020603050405020304" pitchFamily="18" charset="0"/>
                <a:cs typeface="Arial" panose="020B0604020202020204" pitchFamily="34" charset="0"/>
              </a:rPr>
              <a:t>hỏi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bệnh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và</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thăm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khám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ghi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nhận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các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triệu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năng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và</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như</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b="1">
                <a:effectLst/>
                <a:latin typeface="Arial" panose="020B0604020202020204" pitchFamily="34" charset="0"/>
                <a:ea typeface="Times New Roman" panose="02020603050405020304" pitchFamily="18" charset="0"/>
                <a:cs typeface="Arial" panose="020B0604020202020204" pitchFamily="34" charset="0"/>
              </a:rPr>
              <a:t>* TCCN: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ức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ngột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vận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nhẹ</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dữ</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dội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kéo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dài</a:t>
            </a:r>
            <a:r>
              <a:rPr lang="en-US" sz="2000">
                <a:effectLst/>
                <a:latin typeface="Arial" panose="020B0604020202020204" pitchFamily="34" charset="0"/>
                <a:ea typeface="Times New Roman" panose="02020603050405020304" pitchFamily="18" charset="0"/>
                <a:cs typeface="Arial" panose="020B0604020202020204" pitchFamily="34" charset="0"/>
              </a:rPr>
              <a:t> &gt;30 </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lan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lưng</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Vã</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mồ</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hôi</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a:effectLst/>
                <a:latin typeface="Arial" panose="020B0604020202020204" pitchFamily="34" charset="0"/>
                <a:ea typeface="Times New Roman" panose="02020603050405020304" pitchFamily="18" charset="0"/>
                <a:cs typeface="Arial" panose="020B0604020202020204" pitchFamily="34" charset="0"/>
              </a:rPr>
              <a:t>h</a:t>
            </a:r>
            <a:r>
              <a:rPr lang="vi-VN" sz="2000">
                <a:effectLst/>
                <a:latin typeface="Arial" panose="020B0604020202020204" pitchFamily="34" charset="0"/>
                <a:ea typeface="Times New Roman" panose="02020603050405020304" pitchFamily="18" charset="0"/>
                <a:cs typeface="Arial" panose="020B0604020202020204" pitchFamily="34" charset="0"/>
              </a:rPr>
              <a:t>ồi hộp, đánh trống ngực</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 Khó thở 2 thì</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b="1">
                <a:effectLst/>
                <a:latin typeface="Arial" panose="020B0604020202020204" pitchFamily="34" charset="0"/>
                <a:ea typeface="Times New Roman" panose="02020603050405020304" pitchFamily="18" charset="0"/>
                <a:cs typeface="Arial" panose="020B0604020202020204" pitchFamily="34" charset="0"/>
              </a:rPr>
              <a:t>* TCTT: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a:effectLst/>
                <a:latin typeface="Arial" panose="020B0604020202020204" pitchFamily="34" charset="0"/>
                <a:ea typeface="Times New Roman" panose="02020603050405020304" pitchFamily="18" charset="0"/>
                <a:cs typeface="Arial" panose="020B0604020202020204" pitchFamily="34" charset="0"/>
              </a:rPr>
              <a:t>- HA: 140/100 mmHg</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Mạch</a:t>
            </a:r>
            <a:r>
              <a:rPr lang="en-US" sz="2000">
                <a:effectLst/>
                <a:latin typeface="Arial" panose="020B0604020202020204" pitchFamily="34" charset="0"/>
                <a:ea typeface="Times New Roman" panose="02020603050405020304" pitchFamily="18" charset="0"/>
                <a:cs typeface="Arial" panose="020B0604020202020204" pitchFamily="34" charset="0"/>
              </a:rPr>
              <a:t>: 109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Thói</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quen</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Hút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thuốc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lá</a:t>
            </a:r>
            <a:r>
              <a:rPr lang="en-US" sz="2000">
                <a:effectLst/>
                <a:latin typeface="Arial" panose="020B0604020202020204" pitchFamily="34" charset="0"/>
                <a:ea typeface="Times New Roman" panose="02020603050405020304" pitchFamily="18" charset="0"/>
                <a:cs typeface="Arial" panose="020B0604020202020204" pitchFamily="34" charset="0"/>
              </a:rPr>
              <a:t> 80 </a:t>
            </a:r>
            <a:r>
              <a:rPr lang="en-US" sz="2000" err="1">
                <a:effectLst/>
                <a:latin typeface="Arial" panose="020B0604020202020204" pitchFamily="34" charset="0"/>
                <a:ea typeface="Times New Roman" panose="02020603050405020304" pitchFamily="18" charset="0"/>
                <a:cs typeface="Arial" panose="020B0604020202020204" pitchFamily="34" charset="0"/>
              </a:rPr>
              <a:t>gói.năm</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9143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F7CF-D20A-4B6A-BFC4-BA7C90C3EEB8}"/>
              </a:ext>
            </a:extLst>
          </p:cNvPr>
          <p:cNvSpPr>
            <a:spLocks noGrp="1"/>
          </p:cNvSpPr>
          <p:nvPr>
            <p:ph type="title"/>
          </p:nvPr>
        </p:nvSpPr>
        <p:spPr/>
        <p:txBody>
          <a:bodyPr/>
          <a:lstStyle/>
          <a:p>
            <a:r>
              <a:rPr lang="en-US"/>
              <a:t>VIII. ĐẶT VẤN ĐỀ</a:t>
            </a:r>
          </a:p>
        </p:txBody>
      </p:sp>
      <p:sp>
        <p:nvSpPr>
          <p:cNvPr id="3" name="Content Placeholder 2">
            <a:extLst>
              <a:ext uri="{FF2B5EF4-FFF2-40B4-BE49-F238E27FC236}">
                <a16:creationId xmlns:a16="http://schemas.microsoft.com/office/drawing/2014/main" id="{77B827ED-A334-42A3-9EA1-8081AB4AA8CF}"/>
              </a:ext>
            </a:extLst>
          </p:cNvPr>
          <p:cNvSpPr>
            <a:spLocks noGrp="1"/>
          </p:cNvSpPr>
          <p:nvPr>
            <p:ph idx="1"/>
          </p:nvPr>
        </p:nvSpPr>
        <p:spPr/>
        <p:txBody>
          <a:bodyPr>
            <a:normAutofit/>
          </a:bodyPr>
          <a:lstStyle/>
          <a:p>
            <a:pPr marL="0" indent="0">
              <a:buNone/>
            </a:pPr>
            <a:r>
              <a:rPr lang="en-US" sz="3200">
                <a:latin typeface="Arial" panose="020B0604020202020204" pitchFamily="34" charset="0"/>
                <a:cs typeface="Arial" panose="020B0604020202020204" pitchFamily="34" charset="0"/>
              </a:rPr>
              <a:t>1. </a:t>
            </a:r>
            <a:r>
              <a:rPr lang="en-US" sz="3200" err="1">
                <a:latin typeface="Arial" panose="020B0604020202020204" pitchFamily="34" charset="0"/>
                <a:cs typeface="Arial" panose="020B0604020202020204" pitchFamily="34" charset="0"/>
              </a:rPr>
              <a:t>Đau</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ngực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cấp</a:t>
            </a:r>
            <a:endParaRPr 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44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4C25-EB3D-4312-B9A0-3C76651985E0}"/>
              </a:ext>
            </a:extLst>
          </p:cNvPr>
          <p:cNvSpPr>
            <a:spLocks noGrp="1"/>
          </p:cNvSpPr>
          <p:nvPr>
            <p:ph type="title"/>
          </p:nvPr>
        </p:nvSpPr>
        <p:spPr/>
        <p:txBody>
          <a:bodyPr/>
          <a:lstStyle/>
          <a:p>
            <a:r>
              <a:rPr lang="en-US"/>
              <a:t>IX. CHẨN ĐOÁN</a:t>
            </a:r>
          </a:p>
        </p:txBody>
      </p:sp>
      <p:sp>
        <p:nvSpPr>
          <p:cNvPr id="3" name="Content Placeholder 2">
            <a:extLst>
              <a:ext uri="{FF2B5EF4-FFF2-40B4-BE49-F238E27FC236}">
                <a16:creationId xmlns:a16="http://schemas.microsoft.com/office/drawing/2014/main" id="{D70CD3BF-90C2-4477-8B18-814ACE1D6D53}"/>
              </a:ext>
            </a:extLst>
          </p:cNvPr>
          <p:cNvSpPr>
            <a:spLocks noGrp="1"/>
          </p:cNvSpPr>
          <p:nvPr>
            <p:ph idx="1"/>
          </p:nvPr>
        </p:nvSpPr>
        <p:spPr/>
        <p:txBody>
          <a:bodyPr>
            <a:normAutofit/>
          </a:bodyPr>
          <a:lstStyle/>
          <a:p>
            <a:r>
              <a:rPr lang="en-US" sz="3200">
                <a:latin typeface="Arial" panose="020B0604020202020204" pitchFamily="34" charset="0"/>
                <a:cs typeface="Arial" panose="020B0604020202020204" pitchFamily="34" charset="0"/>
              </a:rPr>
              <a:t>CHẨN ĐOÁN SƠ BỘ</a:t>
            </a:r>
          </a:p>
          <a:p>
            <a:pPr marL="0" indent="0">
              <a:buNone/>
            </a:pPr>
            <a:r>
              <a:rPr lang="en-US" err="1">
                <a:effectLst/>
                <a:latin typeface="Arial" panose="020B0604020202020204" pitchFamily="34" charset="0"/>
                <a:ea typeface="Times New Roman" panose="02020603050405020304" pitchFamily="18" charset="0"/>
                <a:cs typeface="Arial" panose="020B0604020202020204" pitchFamily="34" charset="0"/>
              </a:rPr>
              <a:t>Nhồi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máu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cơ</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cấp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giờ</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thứ</a:t>
            </a:r>
            <a:r>
              <a:rPr lang="en-US">
                <a:effectLst/>
                <a:latin typeface="Arial" panose="020B0604020202020204" pitchFamily="34" charset="0"/>
                <a:ea typeface="Times New Roman" panose="02020603050405020304" pitchFamily="18" charset="0"/>
                <a:cs typeface="Arial" panose="020B0604020202020204" pitchFamily="34" charset="0"/>
              </a:rPr>
              <a:t> 3, </a:t>
            </a:r>
            <a:r>
              <a:rPr lang="en-US" err="1">
                <a:effectLst/>
                <a:latin typeface="Arial" panose="020B0604020202020204" pitchFamily="34" charset="0"/>
                <a:ea typeface="Times New Roman" panose="02020603050405020304" pitchFamily="18" charset="0"/>
                <a:cs typeface="Arial" panose="020B0604020202020204" pitchFamily="34" charset="0"/>
              </a:rPr>
              <a:t>chưa</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biến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chứng</a:t>
            </a:r>
            <a:r>
              <a:rPr lang="en-US">
                <a:effectLst/>
                <a:latin typeface="Arial" panose="020B0604020202020204" pitchFamily="34" charset="0"/>
                <a:ea typeface="Times New Roman" panose="02020603050405020304" pitchFamily="18" charset="0"/>
                <a:cs typeface="Arial" panose="020B0604020202020204" pitchFamily="34" charset="0"/>
              </a:rPr>
              <a:t>, Killip I</a:t>
            </a:r>
            <a:endParaRPr lang="en-US" sz="3200">
              <a:latin typeface="Arial" panose="020B0604020202020204" pitchFamily="34" charset="0"/>
              <a:cs typeface="Arial" panose="020B0604020202020204" pitchFamily="34" charset="0"/>
            </a:endParaRPr>
          </a:p>
          <a:p>
            <a:r>
              <a:rPr lang="en-US" sz="3200">
                <a:latin typeface="Arial" panose="020B0604020202020204" pitchFamily="34" charset="0"/>
                <a:cs typeface="Arial" panose="020B0604020202020204" pitchFamily="34" charset="0"/>
              </a:rPr>
              <a:t>CHẨN ĐOÁN PHÂN BIỆT</a:t>
            </a:r>
          </a:p>
          <a:p>
            <a:pPr marL="0" marR="0" indent="0" algn="just">
              <a:lnSpc>
                <a:spcPct val="107000"/>
              </a:lnSpc>
              <a:spcBef>
                <a:spcPts val="0"/>
              </a:spcBef>
              <a:spcAft>
                <a:spcPts val="800"/>
              </a:spcAft>
              <a:buNone/>
            </a:pPr>
            <a:r>
              <a:rPr lang="en-US" err="1">
                <a:effectLst/>
                <a:latin typeface="Arial" panose="020B0604020202020204" pitchFamily="34" charset="0"/>
                <a:ea typeface="Times New Roman" panose="02020603050405020304" pitchFamily="18" charset="0"/>
                <a:cs typeface="Arial" panose="020B0604020202020204" pitchFamily="34" charset="0"/>
              </a:rPr>
              <a:t>Đau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thắt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ngực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ổn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định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giờ</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thứ</a:t>
            </a:r>
            <a:r>
              <a:rPr lang="en-US">
                <a:effectLst/>
                <a:latin typeface="Arial" panose="020B0604020202020204" pitchFamily="34" charset="0"/>
                <a:ea typeface="Times New Roman" panose="02020603050405020304" pitchFamily="18" charset="0"/>
                <a:cs typeface="Arial" panose="020B0604020202020204" pitchFamily="34" charset="0"/>
              </a:rPr>
              <a:t> 3, </a:t>
            </a:r>
            <a:r>
              <a:rPr lang="en-US" err="1">
                <a:effectLst/>
                <a:latin typeface="Arial" panose="020B0604020202020204" pitchFamily="34" charset="0"/>
                <a:ea typeface="Times New Roman" panose="02020603050405020304" pitchFamily="18" charset="0"/>
                <a:cs typeface="Arial" panose="020B0604020202020204" pitchFamily="34" charset="0"/>
              </a:rPr>
              <a:t>chưa</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biến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chứng</a:t>
            </a:r>
            <a:r>
              <a:rPr lang="en-US">
                <a:effectLst/>
                <a:latin typeface="Arial" panose="020B0604020202020204" pitchFamily="34" charset="0"/>
                <a:ea typeface="Times New Roman" panose="02020603050405020304" pitchFamily="18" charset="0"/>
                <a:cs typeface="Arial" panose="020B0604020202020204" pitchFamily="34" charset="0"/>
              </a:rPr>
              <a:t> </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err="1">
                <a:effectLst/>
                <a:latin typeface="Arial" panose="020B0604020202020204" pitchFamily="34" charset="0"/>
                <a:ea typeface="Times New Roman" panose="02020603050405020304" pitchFamily="18" charset="0"/>
                <a:cs typeface="Arial" panose="020B0604020202020204" pitchFamily="34" charset="0"/>
              </a:rPr>
              <a:t>Bóc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chủ</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ngực</a:t>
            </a:r>
            <a:endParaRPr lang="en-US">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72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77D2-0DA6-4A26-A4E9-CACA4BCB3620}"/>
              </a:ext>
            </a:extLst>
          </p:cNvPr>
          <p:cNvSpPr>
            <a:spLocks noGrp="1"/>
          </p:cNvSpPr>
          <p:nvPr>
            <p:ph type="title"/>
          </p:nvPr>
        </p:nvSpPr>
        <p:spPr/>
        <p:txBody>
          <a:bodyPr/>
          <a:lstStyle/>
          <a:p>
            <a:r>
              <a:rPr lang="en-US"/>
              <a:t>X. BIỆN LUẬN</a:t>
            </a:r>
          </a:p>
        </p:txBody>
      </p:sp>
      <p:sp>
        <p:nvSpPr>
          <p:cNvPr id="3" name="Content Placeholder 2">
            <a:extLst>
              <a:ext uri="{FF2B5EF4-FFF2-40B4-BE49-F238E27FC236}">
                <a16:creationId xmlns:a16="http://schemas.microsoft.com/office/drawing/2014/main" id="{2DC55D62-C323-4F48-A420-BA7145B425CF}"/>
              </a:ext>
            </a:extLst>
          </p:cNvPr>
          <p:cNvSpPr>
            <a:spLocks noGrp="1"/>
          </p:cNvSpPr>
          <p:nvPr>
            <p:ph idx="1"/>
          </p:nvPr>
        </p:nvSpPr>
        <p:spPr>
          <a:xfrm>
            <a:off x="1115568" y="2306574"/>
            <a:ext cx="10168128" cy="3694176"/>
          </a:xfrm>
        </p:spPr>
        <p:txBody>
          <a:bodyPr>
            <a:noAutofit/>
          </a:bodyPr>
          <a:lstStyle/>
          <a:p>
            <a:pPr marL="342900" marR="0" lvl="0" indent="-342900" algn="just">
              <a:lnSpc>
                <a:spcPct val="107000"/>
              </a:lnSpc>
              <a:spcBef>
                <a:spcPts val="0"/>
              </a:spcBef>
              <a:spcAft>
                <a:spcPts val="0"/>
              </a:spcAft>
              <a:buFont typeface="+mj-lt"/>
              <a:buAutoNum type="arabicPeriod"/>
            </a:pPr>
            <a:r>
              <a:rPr lang="en-US" sz="2000" b="1" err="1">
                <a:effectLst/>
                <a:latin typeface="Arial" panose="020B0604020202020204" pitchFamily="34" charset="0"/>
                <a:ea typeface="Times New Roman" panose="02020603050405020304" pitchFamily="18" charset="0"/>
                <a:cs typeface="Arial" panose="020B0604020202020204" pitchFamily="34" charset="0"/>
              </a:rPr>
              <a:t>Đau</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ngực</a:t>
            </a:r>
            <a:r>
              <a:rPr lang="en-US" sz="2000" b="1">
                <a:effectLst/>
                <a:latin typeface="Arial" panose="020B0604020202020204" pitchFamily="34" charset="0"/>
                <a:ea typeface="Times New Roman" panose="02020603050405020304" pitchFamily="18" charset="0"/>
                <a:cs typeface="Arial" panose="020B0604020202020204" pitchFamily="34" charset="0"/>
              </a:rPr>
              <a:t> </a:t>
            </a:r>
            <a:r>
              <a:rPr lang="en-US" sz="2000" b="1" err="1">
                <a:effectLst/>
                <a:latin typeface="Arial" panose="020B0604020202020204" pitchFamily="34" charset="0"/>
                <a:ea typeface="Times New Roman" panose="02020603050405020304" pitchFamily="18" charset="0"/>
                <a:cs typeface="Arial" panose="020B0604020202020204" pitchFamily="34" charset="0"/>
              </a:rPr>
              <a:t>cấp</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a:effectLst/>
                <a:latin typeface="Arial" panose="020B0604020202020204" pitchFamily="34" charset="0"/>
                <a:ea typeface="Times New Roman" panose="02020603050405020304" pitchFamily="18" charset="0"/>
                <a:cs typeface="Arial" panose="020B0604020202020204" pitchFamily="34" charset="0"/>
              </a:rPr>
              <a:t>BN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tình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mới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khởi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phát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dữ</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dội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kèm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các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triệu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nặng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vã</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mồ</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hôi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hồi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hộp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đánh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trống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khiến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cho</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nhập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viện</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này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là</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cấp</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800"/>
              </a:spcAft>
            </a:pPr>
            <a:r>
              <a:rPr lang="en-US" sz="2000" err="1">
                <a:effectLst/>
                <a:latin typeface="Arial" panose="020B0604020202020204" pitchFamily="34" charset="0"/>
                <a:ea typeface="Times New Roman" panose="02020603050405020304" pitchFamily="18" charset="0"/>
                <a:cs typeface="Arial" panose="020B0604020202020204" pitchFamily="34" charset="0"/>
              </a:rPr>
              <a:t>Những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nguyên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gây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cấp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gặp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này</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i="1" err="1">
                <a:effectLst/>
                <a:latin typeface="Arial" panose="020B0604020202020204" pitchFamily="34" charset="0"/>
                <a:ea typeface="Times New Roman" panose="02020603050405020304" pitchFamily="18" charset="0"/>
                <a:cs typeface="Arial" panose="020B0604020202020204" pitchFamily="34" charset="0"/>
              </a:rPr>
              <a:t>Nhồi</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máu</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cơ</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tim</a:t>
            </a:r>
            <a:r>
              <a:rPr lang="en-US" sz="2000" b="1" i="1">
                <a:effectLst/>
                <a:latin typeface="Arial" panose="020B0604020202020204" pitchFamily="34" charset="0"/>
                <a:ea typeface="Times New Roman" panose="02020603050405020304" pitchFamily="18" charset="0"/>
                <a:cs typeface="Arial" panose="020B0604020202020204" pitchFamily="34" charset="0"/>
              </a:rPr>
              <a:t>, ĐTN </a:t>
            </a:r>
            <a:r>
              <a:rPr lang="en-US" sz="2000" b="1" i="1" err="1">
                <a:effectLst/>
                <a:latin typeface="Arial" panose="020B0604020202020204" pitchFamily="34" charset="0"/>
                <a:ea typeface="Times New Roman" panose="02020603050405020304" pitchFamily="18" charset="0"/>
                <a:cs typeface="Arial" panose="020B0604020202020204" pitchFamily="34" charset="0"/>
              </a:rPr>
              <a:t>không</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ổn</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định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nghĩ</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nhiều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vì</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xuất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hiện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tình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ức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dữ</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dội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lan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lưng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khởi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phát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lúc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nghỉ</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kéo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dài</a:t>
            </a:r>
            <a:r>
              <a:rPr lang="en-US" sz="2000">
                <a:effectLst/>
                <a:latin typeface="Arial" panose="020B0604020202020204" pitchFamily="34" charset="0"/>
                <a:ea typeface="Times New Roman" panose="02020603050405020304" pitchFamily="18" charset="0"/>
                <a:cs typeface="Arial" panose="020B0604020202020204" pitchFamily="34" charset="0"/>
              </a:rPr>
              <a:t> &gt;20 </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kèm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vã</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mồ</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hôi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đánh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trống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Rất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gợi</a:t>
            </a:r>
            <a:r>
              <a:rPr lang="en-US" sz="2000">
                <a:effectLst/>
                <a:latin typeface="Arial" panose="020B0604020202020204" pitchFamily="34" charset="0"/>
                <a:ea typeface="Times New Roman" panose="02020603050405020304" pitchFamily="18" charset="0"/>
                <a:cs typeface="Arial" panose="020B0604020202020204" pitchFamily="34" charset="0"/>
              </a:rPr>
              <a:t> ý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kiểu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mạch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vành</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Nghĩ</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nhiều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nhồi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máu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hoặc</a:t>
            </a:r>
            <a:r>
              <a:rPr lang="en-US" sz="2000">
                <a:effectLst/>
                <a:latin typeface="Arial" panose="020B0604020202020204" pitchFamily="34" charset="0"/>
                <a:ea typeface="Times New Roman" panose="02020603050405020304" pitchFamily="18" charset="0"/>
                <a:cs typeface="Arial" panose="020B0604020202020204" pitchFamily="34" charset="0"/>
              </a:rPr>
              <a:t> ĐTNKOĐ</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b="1" i="1" err="1">
                <a:effectLst/>
                <a:latin typeface="Arial" panose="020B0604020202020204" pitchFamily="34" charset="0"/>
                <a:ea typeface="Times New Roman" panose="02020603050405020304" pitchFamily="18" charset="0"/>
                <a:cs typeface="Arial" panose="020B0604020202020204" pitchFamily="34" charset="0"/>
              </a:rPr>
              <a:t>Bóc</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tách</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động</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mạch</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chủ</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dữ</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dội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lan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lưng</a:t>
            </a:r>
            <a:r>
              <a:rPr lang="en-US" sz="2000">
                <a:effectLst/>
                <a:latin typeface="Arial" panose="020B0604020202020204" pitchFamily="34" charset="0"/>
                <a:ea typeface="Times New Roman" panose="02020603050405020304" pitchFamily="18" charset="0"/>
                <a:cs typeface="Arial" panose="020B0604020202020204" pitchFamily="34" charset="0"/>
              </a:rPr>
              <a:t>, HA </a:t>
            </a:r>
            <a:r>
              <a:rPr lang="en-US" sz="2000" err="1">
                <a:effectLst/>
                <a:latin typeface="Arial" panose="020B0604020202020204" pitchFamily="34" charset="0"/>
                <a:ea typeface="Times New Roman" panose="02020603050405020304" pitchFamily="18" charset="0"/>
                <a:cs typeface="Arial" panose="020B0604020202020204" pitchFamily="34" charset="0"/>
              </a:rPr>
              <a:t>lúc</a:t>
            </a:r>
            <a:r>
              <a:rPr lang="en-US" sz="2000">
                <a:effectLst/>
                <a:latin typeface="Arial" panose="020B0604020202020204" pitchFamily="34" charset="0"/>
                <a:ea typeface="Times New Roman" panose="02020603050405020304" pitchFamily="18" charset="0"/>
                <a:cs typeface="Arial" panose="020B0604020202020204" pitchFamily="34" charset="0"/>
              </a:rPr>
              <a:t> NV 140/100 mmHg </a:t>
            </a:r>
            <a:r>
              <a:rPr lang="en-US" sz="2000" err="1">
                <a:effectLst/>
                <a:latin typeface="Arial" panose="020B0604020202020204" pitchFamily="34" charset="0"/>
                <a:ea typeface="Times New Roman" panose="02020603050405020304" pitchFamily="18" charset="0"/>
                <a:cs typeface="Arial" panose="020B0604020202020204" pitchFamily="34" charset="0"/>
              </a:rPr>
              <a:t>nên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loại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trừ</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dù</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này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chưa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ghi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nhận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tiền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căn</a:t>
            </a:r>
            <a:r>
              <a:rPr lang="en-US" sz="2000">
                <a:effectLst/>
                <a:latin typeface="Arial" panose="020B0604020202020204" pitchFamily="34" charset="0"/>
                <a:ea typeface="Times New Roman" panose="02020603050405020304" pitchFamily="18" charset="0"/>
                <a:cs typeface="Arial" panose="020B0604020202020204" pitchFamily="34" charset="0"/>
              </a:rPr>
              <a:t> THA </a:t>
            </a:r>
            <a:r>
              <a:rPr lang="en-US" sz="2000" err="1">
                <a:effectLst/>
                <a:latin typeface="Arial" panose="020B0604020202020204" pitchFamily="34" charset="0"/>
                <a:ea typeface="Times New Roman" panose="02020603050405020304" pitchFamily="18" charset="0"/>
                <a:cs typeface="Arial" panose="020B0604020202020204" pitchFamily="34" charset="0"/>
              </a:rPr>
              <a:t>hoặc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kiểm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soát</a:t>
            </a:r>
            <a:r>
              <a:rPr lang="en-US" sz="2000">
                <a:effectLst/>
                <a:latin typeface="Arial" panose="020B0604020202020204" pitchFamily="34" charset="0"/>
                <a:ea typeface="Times New Roman" panose="02020603050405020304" pitchFamily="18" charset="0"/>
                <a:cs typeface="Arial" panose="020B0604020202020204" pitchFamily="34" charset="0"/>
              </a:rPr>
              <a:t> HA </a:t>
            </a:r>
            <a:r>
              <a:rPr lang="en-US" sz="2000" err="1">
                <a:effectLst/>
                <a:latin typeface="Arial" panose="020B0604020202020204" pitchFamily="34" charset="0"/>
                <a:ea typeface="Times New Roman" panose="02020603050405020304" pitchFamily="18" charset="0"/>
                <a:cs typeface="Arial" panose="020B0604020202020204" pitchFamily="34" charset="0"/>
              </a:rPr>
              <a:t>tốt</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Đề</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nghị</a:t>
            </a:r>
            <a:r>
              <a:rPr lang="en-US" sz="2000">
                <a:effectLst/>
                <a:latin typeface="Arial" panose="020B0604020202020204" pitchFamily="34" charset="0"/>
                <a:ea typeface="Times New Roman" panose="02020603050405020304" pitchFamily="18" charset="0"/>
                <a:cs typeface="Arial" panose="020B0604020202020204" pitchFamily="34" charset="0"/>
              </a:rPr>
              <a:t> XQ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thẳng</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5523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77D2-0DA6-4A26-A4E9-CACA4BCB3620}"/>
              </a:ext>
            </a:extLst>
          </p:cNvPr>
          <p:cNvSpPr>
            <a:spLocks noGrp="1"/>
          </p:cNvSpPr>
          <p:nvPr>
            <p:ph type="title"/>
          </p:nvPr>
        </p:nvSpPr>
        <p:spPr/>
        <p:txBody>
          <a:bodyPr/>
          <a:lstStyle/>
          <a:p>
            <a:r>
              <a:rPr lang="en-US"/>
              <a:t>X. BIỆN LUẬN</a:t>
            </a:r>
          </a:p>
        </p:txBody>
      </p:sp>
      <p:sp>
        <p:nvSpPr>
          <p:cNvPr id="3" name="Content Placeholder 2">
            <a:extLst>
              <a:ext uri="{FF2B5EF4-FFF2-40B4-BE49-F238E27FC236}">
                <a16:creationId xmlns:a16="http://schemas.microsoft.com/office/drawing/2014/main" id="{2DC55D62-C323-4F48-A420-BA7145B425CF}"/>
              </a:ext>
            </a:extLst>
          </p:cNvPr>
          <p:cNvSpPr>
            <a:spLocks noGrp="1"/>
          </p:cNvSpPr>
          <p:nvPr>
            <p:ph idx="1"/>
          </p:nvPr>
        </p:nvSpPr>
        <p:spPr>
          <a:xfrm>
            <a:off x="548640" y="2148840"/>
            <a:ext cx="11201400" cy="4023360"/>
          </a:xfrm>
        </p:spPr>
        <p:txBody>
          <a:bodyPr>
            <a:noAutofit/>
          </a:bodyPr>
          <a:lstStyle/>
          <a:p>
            <a:pPr marL="0" marR="0" indent="0" algn="just">
              <a:lnSpc>
                <a:spcPct val="107000"/>
              </a:lnSpc>
              <a:spcBef>
                <a:spcPts val="0"/>
              </a:spcBef>
              <a:spcAft>
                <a:spcPts val="800"/>
              </a:spcAft>
              <a:buNone/>
            </a:pPr>
            <a:r>
              <a:rPr lang="en-US" sz="2000" err="1">
                <a:effectLst/>
                <a:latin typeface="Arial" panose="020B0604020202020204" pitchFamily="34" charset="0"/>
                <a:ea typeface="Times New Roman" panose="02020603050405020304" pitchFamily="18" charset="0"/>
                <a:cs typeface="Arial" panose="020B0604020202020204" pitchFamily="34" charset="0"/>
              </a:rPr>
              <a:t>Nếu</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này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đau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ngực</a:t>
            </a:r>
            <a:r>
              <a:rPr lang="en-US" sz="2000">
                <a:effectLst/>
                <a:latin typeface="Arial" panose="020B0604020202020204" pitchFamily="34" charset="0"/>
                <a:ea typeface="Times New Roman" panose="02020603050405020304" pitchFamily="18" charset="0"/>
                <a:cs typeface="Arial" panose="020B0604020202020204" pitchFamily="34" charset="0"/>
              </a:rPr>
              <a:t> do </a:t>
            </a:r>
            <a:r>
              <a:rPr lang="en-US" sz="2000" err="1">
                <a:effectLst/>
                <a:latin typeface="Arial" panose="020B0604020202020204" pitchFamily="34" charset="0"/>
                <a:ea typeface="Times New Roman" panose="02020603050405020304" pitchFamily="18" charset="0"/>
                <a:cs typeface="Arial" panose="020B0604020202020204" pitchFamily="34" charset="0"/>
              </a:rPr>
              <a:t>nguyên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nhồi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máu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hoặc</a:t>
            </a:r>
            <a:r>
              <a:rPr lang="en-US" sz="2000">
                <a:effectLst/>
                <a:latin typeface="Arial" panose="020B0604020202020204" pitchFamily="34" charset="0"/>
                <a:ea typeface="Times New Roman" panose="02020603050405020304" pitchFamily="18" charset="0"/>
                <a:cs typeface="Arial" panose="020B0604020202020204" pitchFamily="34" charset="0"/>
              </a:rPr>
              <a:t> ĐTN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định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LS </a:t>
            </a:r>
            <a:r>
              <a:rPr lang="en-US" sz="2000" err="1">
                <a:effectLst/>
                <a:latin typeface="Arial" panose="020B0604020202020204" pitchFamily="34" charset="0"/>
                <a:ea typeface="Times New Roman" panose="02020603050405020304" pitchFamily="18" charset="0"/>
                <a:cs typeface="Arial" panose="020B0604020202020204" pitchFamily="34" charset="0"/>
              </a:rPr>
              <a:t>khó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định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được</a:t>
            </a:r>
            <a:r>
              <a:rPr lang="en-US" sz="2000">
                <a:effectLst/>
                <a:latin typeface="Arial" panose="020B0604020202020204" pitchFamily="34" charset="0"/>
                <a:ea typeface="Times New Roman" panose="02020603050405020304" pitchFamily="18" charset="0"/>
                <a:cs typeface="Arial" panose="020B0604020202020204" pitchFamily="34" charset="0"/>
              </a:rPr>
              <a:t> 3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STEMI, NSTEMI, UA </a:t>
            </a:r>
            <a:r>
              <a:rPr lang="vi-VN" sz="2000">
                <a:effectLst/>
                <a:latin typeface="Arial" panose="020B0604020202020204" pitchFamily="34" charset="0"/>
                <a:ea typeface="Times New Roman" panose="02020603050405020304" pitchFamily="18" charset="0"/>
                <a:cs typeface="Arial" panose="020B0604020202020204" pitchFamily="34" charset="0"/>
              </a:rPr>
              <a:t>à</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nghị</a:t>
            </a:r>
            <a:r>
              <a:rPr lang="en-US" sz="2000">
                <a:effectLst/>
                <a:latin typeface="Arial" panose="020B0604020202020204" pitchFamily="34" charset="0"/>
                <a:ea typeface="Times New Roman" panose="02020603050405020304" pitchFamily="18" charset="0"/>
                <a:cs typeface="Arial" panose="020B0604020202020204" pitchFamily="34" charset="0"/>
              </a:rPr>
              <a:t> ECG </a:t>
            </a:r>
            <a:r>
              <a:rPr lang="en-US" sz="2000" err="1">
                <a:effectLst/>
                <a:latin typeface="Arial" panose="020B0604020202020204" pitchFamily="34" charset="0"/>
                <a:ea typeface="Times New Roman" panose="02020603050405020304" pitchFamily="18" charset="0"/>
                <a:cs typeface="Arial" panose="020B0604020202020204" pitchFamily="34" charset="0"/>
              </a:rPr>
              <a:t>và</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học</a:t>
            </a:r>
            <a:r>
              <a:rPr lang="en-US" sz="2000">
                <a:effectLst/>
                <a:latin typeface="Arial" panose="020B0604020202020204" pitchFamily="34" charset="0"/>
                <a:ea typeface="Times New Roman" panose="02020603050405020304" pitchFamily="18" charset="0"/>
                <a:cs typeface="Arial" panose="020B0604020202020204" pitchFamily="34" charset="0"/>
              </a:rPr>
              <a:t> men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chẩn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đoán</a:t>
            </a:r>
            <a:r>
              <a:rPr lang="en-US" sz="2000">
                <a:effectLst/>
                <a:latin typeface="Arial" panose="020B0604020202020204" pitchFamily="34" charset="0"/>
                <a:ea typeface="Times New Roman" panose="02020603050405020304" pitchFamily="18"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i="1" err="1">
                <a:effectLst/>
                <a:latin typeface="Arial" panose="020B0604020202020204" pitchFamily="34" charset="0"/>
                <a:ea typeface="Times New Roman" panose="02020603050405020304" pitchFamily="18" charset="0"/>
                <a:cs typeface="Arial" panose="020B0604020202020204" pitchFamily="34" charset="0"/>
              </a:rPr>
              <a:t>Phân</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độ</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bệnh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thở</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nhẹ</a:t>
            </a:r>
            <a:r>
              <a:rPr lang="en-US" sz="2000">
                <a:effectLst/>
                <a:latin typeface="Arial" panose="020B0604020202020204" pitchFamily="34" charset="0"/>
                <a:ea typeface="Times New Roman" panose="02020603050405020304" pitchFamily="18" charset="0"/>
                <a:cs typeface="Arial" panose="020B0604020202020204" pitchFamily="34" charset="0"/>
              </a:rPr>
              <a:t> (SpO2 97% </a:t>
            </a:r>
            <a:r>
              <a:rPr lang="en-US" sz="2000" err="1">
                <a:effectLst/>
                <a:latin typeface="Arial" panose="020B0604020202020204" pitchFamily="34" charset="0"/>
                <a:ea typeface="Times New Roman" panose="02020603050405020304" pitchFamily="18" charset="0"/>
                <a:cs typeface="Arial" panose="020B0604020202020204" pitchFamily="34" charset="0"/>
              </a:rPr>
              <a:t>khí</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trời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khám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ghi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nhận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huyết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định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ran </a:t>
            </a:r>
            <a:r>
              <a:rPr lang="en-US" sz="2000" err="1">
                <a:effectLst/>
                <a:latin typeface="Arial" panose="020B0604020202020204" pitchFamily="34" charset="0"/>
                <a:ea typeface="Times New Roman" panose="02020603050405020304" pitchFamily="18" charset="0"/>
                <a:cs typeface="Arial" panose="020B0604020202020204" pitchFamily="34" charset="0"/>
              </a:rPr>
              <a:t>ẩm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TMCN,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gallop T3 -&gt; Killip I</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b="1" i="1" err="1">
                <a:effectLst/>
                <a:latin typeface="Arial" panose="020B0604020202020204" pitchFamily="34" charset="0"/>
                <a:ea typeface="Times New Roman" panose="02020603050405020304" pitchFamily="18" charset="0"/>
                <a:cs typeface="Arial" panose="020B0604020202020204" pitchFamily="34" charset="0"/>
              </a:rPr>
              <a:t>Biến</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chứng</a:t>
            </a:r>
            <a:r>
              <a:rPr lang="en-US" sz="2000" b="1" i="1">
                <a:effectLst/>
                <a:latin typeface="Arial" panose="020B0604020202020204" pitchFamily="34" charset="0"/>
                <a:ea typeface="Times New Roman" panose="02020603050405020304" pitchFamily="18" charset="0"/>
                <a:cs typeface="Arial" panose="020B0604020202020204" pitchFamily="34" charset="0"/>
              </a:rPr>
              <a:t> </a:t>
            </a:r>
            <a:r>
              <a:rPr lang="en-US" sz="2000" b="1" i="1" err="1">
                <a:effectLst/>
                <a:latin typeface="Arial" panose="020B0604020202020204" pitchFamily="34" charset="0"/>
                <a:ea typeface="Times New Roman" panose="02020603050405020304" pitchFamily="18" charset="0"/>
                <a:cs typeface="Arial" panose="020B0604020202020204" pitchFamily="34" charset="0"/>
              </a:rPr>
              <a:t>của</a:t>
            </a:r>
            <a:r>
              <a:rPr lang="en-US" sz="2000" b="1" i="1">
                <a:effectLst/>
                <a:latin typeface="Arial" panose="020B0604020202020204" pitchFamily="34" charset="0"/>
                <a:ea typeface="Times New Roman" panose="02020603050405020304" pitchFamily="18" charset="0"/>
                <a:cs typeface="Arial" panose="020B0604020202020204" pitchFamily="34" charset="0"/>
              </a:rPr>
              <a:t> HCVC</a:t>
            </a:r>
            <a:r>
              <a:rPr lang="en-US" sz="2000">
                <a:effectLst/>
                <a:latin typeface="Arial" panose="020B0604020202020204" pitchFamily="34" charset="0"/>
                <a:ea typeface="Times New Roman" panose="02020603050405020304" pitchFamily="18" charset="0"/>
                <a:cs typeface="Arial" panose="020B0604020202020204" pitchFamily="34" charset="0"/>
              </a:rPr>
              <a:t>:</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450215" marR="0" algn="just">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Suy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bơm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theo</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biện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luận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phân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a:t>
            </a:r>
            <a:r>
              <a:rPr lang="en-US" sz="2000">
                <a:effectLst/>
                <a:latin typeface="Arial" panose="020B0604020202020204" pitchFamily="34" charset="0"/>
                <a:ea typeface="Times New Roman" panose="02020603050405020304" pitchFamily="18" charset="0"/>
                <a:cs typeface="Arial" panose="020B0604020202020204" pitchFamily="34" charset="0"/>
              </a:rPr>
              <a:t> Killip I </a:t>
            </a:r>
            <a:r>
              <a:rPr lang="en-US" sz="2000" err="1">
                <a:effectLst/>
                <a:latin typeface="Arial" panose="020B0604020202020204" pitchFamily="34" charset="0"/>
                <a:ea typeface="Times New Roman" panose="02020603050405020304" pitchFamily="18" charset="0"/>
                <a:cs typeface="Arial" panose="020B0604020202020204" pitchFamily="34" charset="0"/>
              </a:rPr>
              <a:t>nên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nghĩ</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chưa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biến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suy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bơm</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450215" marR="0" algn="just">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Rối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loạn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Khám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thấy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mạch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T1, T2 </a:t>
            </a:r>
            <a:r>
              <a:rPr lang="en-US" sz="2000" err="1">
                <a:effectLst/>
                <a:latin typeface="Arial" panose="020B0604020202020204" pitchFamily="34" charset="0"/>
                <a:ea typeface="Times New Roman" panose="02020603050405020304" pitchFamily="18" charset="0"/>
                <a:cs typeface="Arial" panose="020B0604020202020204" pitchFamily="34" charset="0"/>
              </a:rPr>
              <a:t>đều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rõ</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tần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số</a:t>
            </a:r>
            <a:r>
              <a:rPr lang="en-US" sz="2000">
                <a:effectLst/>
                <a:latin typeface="Arial" panose="020B0604020202020204" pitchFamily="34" charset="0"/>
                <a:ea typeface="Times New Roman" panose="02020603050405020304" pitchFamily="18" charset="0"/>
                <a:cs typeface="Arial" panose="020B0604020202020204" pitchFamily="34" charset="0"/>
              </a:rPr>
              <a:t> 109 </a:t>
            </a:r>
            <a:r>
              <a:rPr lang="en-US" sz="2000" err="1">
                <a:effectLst/>
                <a:latin typeface="Arial" panose="020B0604020202020204" pitchFamily="34" charset="0"/>
                <a:ea typeface="Times New Roman" panose="02020603050405020304" pitchFamily="18" charset="0"/>
                <a:cs typeface="Arial" panose="020B0604020202020204" pitchFamily="34" charset="0"/>
              </a:rPr>
              <a:t>lần</a:t>
            </a:r>
            <a:r>
              <a:rPr lang="en-US" sz="2000">
                <a:effectLst/>
                <a:latin typeface="Arial" panose="020B0604020202020204" pitchFamily="34" charset="0"/>
                <a:ea typeface="Times New Roman" panose="02020603050405020304" pitchFamily="18" charset="0"/>
                <a:cs typeface="Arial" panose="020B0604020202020204" pitchFamily="34" charset="0"/>
              </a:rPr>
              <a:t>/</a:t>
            </a:r>
            <a:r>
              <a:rPr lang="en-US" sz="2000" err="1">
                <a:effectLst/>
                <a:latin typeface="Arial" panose="020B0604020202020204" pitchFamily="34" charset="0"/>
                <a:ea typeface="Times New Roman" panose="02020603050405020304" pitchFamily="18" charset="0"/>
                <a:cs typeface="Arial" panose="020B0604020202020204" pitchFamily="34" charset="0"/>
              </a:rPr>
              <a:t>phút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vi-VN" sz="2000">
                <a:effectLst/>
                <a:latin typeface="Arial" panose="020B0604020202020204" pitchFamily="34" charset="0"/>
                <a:ea typeface="Times New Roman" panose="02020603050405020304" pitchFamily="18" charset="0"/>
                <a:cs typeface="Arial" panose="020B0604020202020204" pitchFamily="34" charset="0"/>
              </a:rPr>
              <a: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Nghĩ</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chưa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biến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rối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loạn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nhịp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lâm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sàng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Chưa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loại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trừ</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rối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loạn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dẫn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truyền</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Đề</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nghị</a:t>
            </a:r>
            <a:r>
              <a:rPr lang="en-US" sz="2000">
                <a:effectLst/>
                <a:latin typeface="Arial" panose="020B0604020202020204" pitchFamily="34" charset="0"/>
                <a:ea typeface="Times New Roman" panose="02020603050405020304" pitchFamily="18" charset="0"/>
                <a:cs typeface="Arial" panose="020B0604020202020204" pitchFamily="34" charset="0"/>
              </a:rPr>
              <a:t> ECG. </a:t>
            </a:r>
            <a:endParaRPr lang="en-US" sz="2000">
              <a:effectLst/>
              <a:latin typeface="Arial" panose="020B0604020202020204" pitchFamily="34" charset="0"/>
              <a:ea typeface="Calibri" panose="020F0502020204030204" pitchFamily="34" charset="0"/>
              <a:cs typeface="Arial" panose="020B0604020202020204" pitchFamily="34" charset="0"/>
            </a:endParaRPr>
          </a:p>
          <a:p>
            <a:pPr marL="450215" marR="0" algn="just">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cấu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trúc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như</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hở</a:t>
            </a:r>
            <a:r>
              <a:rPr lang="en-US" sz="2000">
                <a:effectLst/>
                <a:latin typeface="Arial" panose="020B0604020202020204" pitchFamily="34" charset="0"/>
                <a:ea typeface="Times New Roman" panose="02020603050405020304" pitchFamily="18" charset="0"/>
                <a:cs typeface="Arial" panose="020B0604020202020204" pitchFamily="34" charset="0"/>
              </a:rPr>
              <a:t> van 2 </a:t>
            </a:r>
            <a:r>
              <a:rPr lang="en-US" sz="2000" err="1">
                <a:effectLst/>
                <a:latin typeface="Arial" panose="020B0604020202020204" pitchFamily="34" charset="0"/>
                <a:ea typeface="Times New Roman" panose="02020603050405020304" pitchFamily="18" charset="0"/>
                <a:cs typeface="Arial" panose="020B0604020202020204" pitchFamily="34" charset="0"/>
              </a:rPr>
              <a:t>lá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cấp</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thủng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vách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liên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thất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vỡ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BN </a:t>
            </a:r>
            <a:r>
              <a:rPr lang="en-US" sz="2000" err="1">
                <a:effectLst/>
                <a:latin typeface="Arial" panose="020B0604020202020204" pitchFamily="34" charset="0"/>
                <a:ea typeface="Times New Roman" panose="02020603050405020304" pitchFamily="18" charset="0"/>
                <a:cs typeface="Arial" panose="020B0604020202020204" pitchFamily="34" charset="0"/>
              </a:rPr>
              <a:t>này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khám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nghe</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âm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thổi</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không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tiếng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mờ</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nghĩ</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chưa</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biến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cấu</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trúc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Tuy</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nhiên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trên</a:t>
            </a:r>
            <a:r>
              <a:rPr lang="en-US" sz="2000">
                <a:effectLst/>
                <a:latin typeface="Arial" panose="020B0604020202020204" pitchFamily="34" charset="0"/>
                <a:ea typeface="Times New Roman" panose="02020603050405020304" pitchFamily="18" charset="0"/>
                <a:cs typeface="Arial" panose="020B0604020202020204" pitchFamily="34" charset="0"/>
              </a:rPr>
              <a:t> LS </a:t>
            </a:r>
            <a:r>
              <a:rPr lang="en-US" sz="2000" err="1">
                <a:effectLst/>
                <a:latin typeface="Arial" panose="020B0604020202020204" pitchFamily="34" charset="0"/>
                <a:ea typeface="Times New Roman" panose="02020603050405020304" pitchFamily="18" charset="0"/>
                <a:cs typeface="Arial" panose="020B0604020202020204" pitchFamily="34" charset="0"/>
              </a:rPr>
              <a:t>khó</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phát</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hiện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biến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chứng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giảm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thành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do </a:t>
            </a:r>
            <a:r>
              <a:rPr lang="en-US" sz="2000" err="1">
                <a:effectLst/>
                <a:latin typeface="Arial" panose="020B0604020202020204" pitchFamily="34" charset="0"/>
                <a:ea typeface="Times New Roman" panose="02020603050405020304" pitchFamily="18" charset="0"/>
                <a:cs typeface="Arial" panose="020B0604020202020204" pitchFamily="34" charset="0"/>
              </a:rPr>
              <a:t>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-&gt; </a:t>
            </a:r>
            <a:r>
              <a:rPr lang="en-US" sz="2000" err="1">
                <a:effectLst/>
                <a:latin typeface="Arial" panose="020B0604020202020204" pitchFamily="34" charset="0"/>
                <a:ea typeface="Times New Roman" panose="02020603050405020304" pitchFamily="18" charset="0"/>
                <a:cs typeface="Arial" panose="020B0604020202020204" pitchFamily="34" charset="0"/>
              </a:rPr>
              <a:t>Đề</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nghị</a:t>
            </a:r>
            <a:r>
              <a:rPr lang="en-US" sz="2000">
                <a:effectLst/>
                <a:latin typeface="Arial" panose="020B0604020202020204" pitchFamily="34" charset="0"/>
                <a:ea typeface="Times New Roman" panose="02020603050405020304" pitchFamily="18" charset="0"/>
                <a:cs typeface="Arial" panose="020B0604020202020204" pitchFamily="34" charset="0"/>
              </a:rPr>
              <a:t> SA</a:t>
            </a:r>
            <a:r>
              <a:rPr lang="vi-VN" sz="2000">
                <a:effectLst/>
                <a:latin typeface="Arial" panose="020B0604020202020204" pitchFamily="34" charset="0"/>
                <a:ea typeface="Times New Roman" panose="02020603050405020304" pitchFamily="18" charset="0"/>
                <a:cs typeface="Arial" panose="020B0604020202020204" pitchFamily="34" charset="0"/>
              </a:rPr>
              <a:t> doppler</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để</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đánh</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giá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mức</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độ</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tổn</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thương</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cơ</a:t>
            </a:r>
            <a:r>
              <a:rPr lang="en-US" sz="200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tim.</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7252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91A2-700F-4701-A95A-8D4DE8F58E81}"/>
              </a:ext>
            </a:extLst>
          </p:cNvPr>
          <p:cNvSpPr>
            <a:spLocks noGrp="1"/>
          </p:cNvSpPr>
          <p:nvPr>
            <p:ph type="title"/>
          </p:nvPr>
        </p:nvSpPr>
        <p:spPr/>
        <p:txBody>
          <a:bodyPr/>
          <a:lstStyle/>
          <a:p>
            <a:r>
              <a:rPr lang="en-US"/>
              <a:t>XI. ĐỀ NGHỊ CẬN LÂM SÀNG</a:t>
            </a:r>
          </a:p>
        </p:txBody>
      </p:sp>
      <p:sp>
        <p:nvSpPr>
          <p:cNvPr id="3" name="Content Placeholder 2">
            <a:extLst>
              <a:ext uri="{FF2B5EF4-FFF2-40B4-BE49-F238E27FC236}">
                <a16:creationId xmlns:a16="http://schemas.microsoft.com/office/drawing/2014/main" id="{1DB0768F-F1DB-4A96-93B3-FF613DD8A43B}"/>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1. CLS </a:t>
            </a:r>
            <a:r>
              <a:rPr lang="en-US" b="1" err="1">
                <a:effectLst/>
                <a:latin typeface="Arial" panose="020B0604020202020204" pitchFamily="34" charset="0"/>
                <a:ea typeface="Times New Roman" panose="02020603050405020304" pitchFamily="18" charset="0"/>
                <a:cs typeface="Arial" panose="020B0604020202020204" pitchFamily="34" charset="0"/>
              </a:rPr>
              <a:t>chẩn</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đoán</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Xquang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ngực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thẳng</a:t>
            </a:r>
            <a:r>
              <a:rPr lang="en-US">
                <a:effectLst/>
                <a:latin typeface="Arial" panose="020B0604020202020204" pitchFamily="34" charset="0"/>
                <a:ea typeface="Times New Roman" panose="02020603050405020304" pitchFamily="18" charset="0"/>
                <a:cs typeface="Arial" panose="020B0604020202020204" pitchFamily="34" charset="0"/>
              </a:rPr>
              <a:t>, ECG, Troponin I </a:t>
            </a:r>
            <a:r>
              <a:rPr lang="vi-VN">
                <a:effectLst/>
                <a:latin typeface="Arial" panose="020B0604020202020204" pitchFamily="34" charset="0"/>
                <a:ea typeface="Times New Roman" panose="02020603050405020304" pitchFamily="18" charset="0"/>
                <a:cs typeface="Arial" panose="020B0604020202020204" pitchFamily="34" charset="0"/>
              </a:rPr>
              <a:t>(0h/1h)</a:t>
            </a:r>
            <a:r>
              <a:rPr lang="en-US">
                <a:effectLst/>
                <a:latin typeface="Arial" panose="020B0604020202020204" pitchFamily="34" charset="0"/>
                <a:ea typeface="Times New Roman" panose="02020603050405020304" pitchFamily="18" charset="0"/>
                <a:cs typeface="Arial" panose="020B0604020202020204" pitchFamily="34" charset="0"/>
              </a:rPr>
              <a:t>, CKMB, </a:t>
            </a:r>
            <a:r>
              <a:rPr lang="en-US" err="1">
                <a:effectLst/>
                <a:latin typeface="Arial" panose="020B0604020202020204" pitchFamily="34" charset="0"/>
                <a:ea typeface="Times New Roman" panose="02020603050405020304" pitchFamily="18" charset="0"/>
                <a:cs typeface="Arial" panose="020B0604020202020204" pitchFamily="34" charset="0"/>
              </a:rPr>
              <a:t>siêu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âm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tim.</a:t>
            </a:r>
            <a:endParaRPr lang="en-US">
              <a:effectLst/>
              <a:latin typeface="Arial" panose="020B060402020202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r>
              <a:rPr lang="en-US" b="1">
                <a:effectLst/>
                <a:latin typeface="Arial" panose="020B0604020202020204" pitchFamily="34" charset="0"/>
                <a:ea typeface="Times New Roman" panose="02020603050405020304" pitchFamily="18" charset="0"/>
                <a:cs typeface="Arial" panose="020B0604020202020204" pitchFamily="34" charset="0"/>
              </a:rPr>
              <a:t>2. CLS </a:t>
            </a:r>
            <a:r>
              <a:rPr lang="en-US" b="1" err="1">
                <a:effectLst/>
                <a:latin typeface="Arial" panose="020B0604020202020204" pitchFamily="34" charset="0"/>
                <a:ea typeface="Times New Roman" panose="02020603050405020304" pitchFamily="18" charset="0"/>
                <a:cs typeface="Arial" panose="020B0604020202020204" pitchFamily="34" charset="0"/>
              </a:rPr>
              <a:t>thường</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quy</a:t>
            </a:r>
            <a:r>
              <a:rPr lang="en-US" b="1">
                <a:effectLst/>
                <a:latin typeface="Arial" panose="020B0604020202020204" pitchFamily="34" charset="0"/>
                <a:ea typeface="Times New Roman" panose="02020603050405020304" pitchFamily="18" charset="0"/>
                <a:cs typeface="Arial" panose="020B0604020202020204" pitchFamily="34" charset="0"/>
              </a:rPr>
              <a:t>:</a:t>
            </a:r>
            <a:r>
              <a:rPr lang="en-US">
                <a:effectLst/>
                <a:latin typeface="Arial" panose="020B0604020202020204" pitchFamily="34" charset="0"/>
                <a:ea typeface="Times New Roman" panose="02020603050405020304" pitchFamily="18" charset="0"/>
                <a:cs typeface="Arial" panose="020B0604020202020204" pitchFamily="34" charset="0"/>
              </a:rPr>
              <a:t> CTM, </a:t>
            </a:r>
            <a:r>
              <a:rPr lang="en-US" err="1">
                <a:effectLst/>
                <a:latin typeface="Arial" panose="020B0604020202020204" pitchFamily="34" charset="0"/>
                <a:ea typeface="Times New Roman" panose="02020603050405020304" pitchFamily="18" charset="0"/>
                <a:cs typeface="Arial" panose="020B0604020202020204" pitchFamily="34" charset="0"/>
              </a:rPr>
              <a:t>đông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máu</a:t>
            </a:r>
            <a:r>
              <a:rPr lang="en-US">
                <a:effectLst/>
                <a:latin typeface="Arial" panose="020B0604020202020204" pitchFamily="34" charset="0"/>
                <a:ea typeface="Times New Roman" panose="02020603050405020304" pitchFamily="18" charset="0"/>
                <a:cs typeface="Arial" panose="020B0604020202020204" pitchFamily="34" charset="0"/>
              </a:rPr>
              <a:t>, BUN, </a:t>
            </a:r>
            <a:r>
              <a:rPr lang="en-US" err="1">
                <a:effectLst/>
                <a:latin typeface="Arial" panose="020B0604020202020204" pitchFamily="34" charset="0"/>
                <a:ea typeface="Times New Roman" panose="02020603050405020304" pitchFamily="18" charset="0"/>
                <a:cs typeface="Arial" panose="020B0604020202020204" pitchFamily="34" charset="0"/>
              </a:rPr>
              <a:t>creatinin</a:t>
            </a:r>
            <a:r>
              <a:rPr lang="en-US">
                <a:effectLst/>
                <a:latin typeface="Arial" panose="020B0604020202020204" pitchFamily="34" charset="0"/>
                <a:ea typeface="Times New Roman" panose="02020603050405020304" pitchFamily="18" charset="0"/>
                <a:cs typeface="Arial" panose="020B0604020202020204" pitchFamily="34" charset="0"/>
              </a:rPr>
              <a:t>, eGFR, AST, ALT, </a:t>
            </a:r>
            <a:r>
              <a:rPr lang="en-US" err="1">
                <a:effectLst/>
                <a:latin typeface="Arial" panose="020B0604020202020204" pitchFamily="34" charset="0"/>
                <a:ea typeface="Times New Roman" panose="02020603050405020304" pitchFamily="18" charset="0"/>
                <a:cs typeface="Arial" panose="020B0604020202020204" pitchFamily="34" charset="0"/>
              </a:rPr>
              <a:t>bilan</a:t>
            </a:r>
            <a:r>
              <a:rPr lang="en-US">
                <a:effectLst/>
                <a:latin typeface="Arial" panose="020B0604020202020204" pitchFamily="34" charset="0"/>
                <a:ea typeface="Times New Roman" panose="02020603050405020304" pitchFamily="18" charset="0"/>
                <a:cs typeface="Arial" panose="020B0604020202020204" pitchFamily="34" charset="0"/>
              </a:rPr>
              <a:t> lipid </a:t>
            </a:r>
            <a:r>
              <a:rPr lang="en-US" err="1">
                <a:effectLst/>
                <a:latin typeface="Arial" panose="020B0604020202020204" pitchFamily="34" charset="0"/>
                <a:ea typeface="Times New Roman" panose="02020603050405020304" pitchFamily="18" charset="0"/>
                <a:cs typeface="Arial" panose="020B0604020202020204" pitchFamily="34" charset="0"/>
              </a:rPr>
              <a:t>máu</a:t>
            </a:r>
            <a:r>
              <a:rPr lang="en-US">
                <a:effectLst/>
                <a:latin typeface="Arial" panose="020B0604020202020204" pitchFamily="34" charset="0"/>
                <a:ea typeface="Times New Roman" panose="02020603050405020304" pitchFamily="18" charset="0"/>
                <a:cs typeface="Arial" panose="020B0604020202020204" pitchFamily="34" charset="0"/>
              </a:rPr>
              <a:t>, bilirubin TP, GT, TT, ion </a:t>
            </a:r>
            <a:r>
              <a:rPr lang="en-US" err="1">
                <a:effectLst/>
                <a:latin typeface="Arial" panose="020B0604020202020204" pitchFamily="34" charset="0"/>
                <a:ea typeface="Times New Roman" panose="02020603050405020304" pitchFamily="18" charset="0"/>
                <a:cs typeface="Arial" panose="020B0604020202020204" pitchFamily="34" charset="0"/>
              </a:rPr>
              <a:t>đồ</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đường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huyết</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818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a:xfrm>
            <a:off x="841247" y="978619"/>
            <a:ext cx="3410712" cy="1106424"/>
          </a:xfrm>
        </p:spPr>
        <p:txBody>
          <a:bodyPr>
            <a:normAutofit/>
          </a:bodyPr>
          <a:lstStyle/>
          <a:p>
            <a:r>
              <a:rPr lang="en-US" sz="2800"/>
              <a:t>XII. KẾT QUẢ CẬN LÂM SÀNG</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8B7B0F-F065-4ED0-8F04-69D3D93C5E61}"/>
              </a:ext>
            </a:extLst>
          </p:cNvPr>
          <p:cNvSpPr>
            <a:spLocks noGrp="1"/>
          </p:cNvSpPr>
          <p:nvPr>
            <p:ph idx="1"/>
          </p:nvPr>
        </p:nvSpPr>
        <p:spPr>
          <a:xfrm>
            <a:off x="841248" y="2252870"/>
            <a:ext cx="3412219" cy="3560251"/>
          </a:xfrm>
        </p:spPr>
        <p:txBody>
          <a:bodyPr>
            <a:normAutofit/>
          </a:bodyPr>
          <a:lstStyle/>
          <a:p>
            <a:pPr marL="0" indent="0">
              <a:buNone/>
            </a:pPr>
            <a:r>
              <a:rPr lang="vi-VN" b="1">
                <a:effectLst/>
                <a:latin typeface="Arial" panose="020B0604020202020204" pitchFamily="34" charset="0"/>
                <a:ea typeface="Times New Roman" panose="02020603050405020304" pitchFamily="18" charset="0"/>
                <a:cs typeface="Arial" panose="020B0604020202020204" pitchFamily="34" charset="0"/>
              </a:rPr>
              <a:t>X-quang ngực: ( 16h ngày 16/9 đau ngực giờ thứ </a:t>
            </a:r>
            <a:r>
              <a:rPr lang="en-US" b="1">
                <a:effectLst/>
                <a:latin typeface="Arial" panose="020B0604020202020204" pitchFamily="34" charset="0"/>
                <a:ea typeface="Times New Roman" panose="02020603050405020304" pitchFamily="18" charset="0"/>
                <a:cs typeface="Arial" panose="020B0604020202020204" pitchFamily="34" charset="0"/>
              </a:rPr>
              <a:t>4</a:t>
            </a:r>
            <a:r>
              <a:rPr lang="vi-VN"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3C5B8CA-3335-4399-A8F1-9C0FB0C1D13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38826" y="114300"/>
            <a:ext cx="5943599" cy="6743700"/>
          </a:xfrm>
          <a:prstGeom prst="rect">
            <a:avLst/>
          </a:prstGeom>
        </p:spPr>
      </p:pic>
    </p:spTree>
    <p:extLst>
      <p:ext uri="{BB962C8B-B14F-4D97-AF65-F5344CB8AC3E}">
        <p14:creationId xmlns:p14="http://schemas.microsoft.com/office/powerpoint/2010/main" val="725314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p:txBody>
          <a:bodyPr/>
          <a:lstStyle/>
          <a:p>
            <a:r>
              <a:rPr lang="en-US"/>
              <a:t>XII. KẾT QUẢ CẬN LÂM SÀNG</a:t>
            </a:r>
          </a:p>
        </p:txBody>
      </p:sp>
      <p:sp>
        <p:nvSpPr>
          <p:cNvPr id="3" name="Content Placeholder 2">
            <a:extLst>
              <a:ext uri="{FF2B5EF4-FFF2-40B4-BE49-F238E27FC236}">
                <a16:creationId xmlns:a16="http://schemas.microsoft.com/office/drawing/2014/main" id="{178B7B0F-F065-4ED0-8F04-69D3D93C5E61}"/>
              </a:ext>
            </a:extLst>
          </p:cNvPr>
          <p:cNvSpPr>
            <a:spLocks noGrp="1"/>
          </p:cNvSpPr>
          <p:nvPr>
            <p:ph idx="1"/>
          </p:nvPr>
        </p:nvSpPr>
        <p:spPr>
          <a:xfrm>
            <a:off x="808482" y="2169414"/>
            <a:ext cx="10168128" cy="3694176"/>
          </a:xfrm>
        </p:spPr>
        <p:txBody>
          <a:bodyPr>
            <a:normAutofit/>
          </a:bodyPr>
          <a:lstStyle/>
          <a:p>
            <a:pPr marL="0" indent="0">
              <a:buNone/>
            </a:pPr>
            <a:r>
              <a:rPr lang="en-US" b="1">
                <a:effectLst/>
                <a:latin typeface="Arial" panose="020B0604020202020204" pitchFamily="34" charset="0"/>
                <a:ea typeface="Times New Roman" panose="02020603050405020304" pitchFamily="18" charset="0"/>
                <a:cs typeface="Arial" panose="020B0604020202020204" pitchFamily="34" charset="0"/>
              </a:rPr>
              <a:t>ECG: (16h47 16/9/2020 </a:t>
            </a:r>
            <a:r>
              <a:rPr lang="en-US" b="1" err="1">
                <a:effectLst/>
                <a:latin typeface="Arial" panose="020B0604020202020204" pitchFamily="34" charset="0"/>
                <a:ea typeface="Times New Roman" panose="02020603050405020304" pitchFamily="18" charset="0"/>
                <a:cs typeface="Arial" panose="020B0604020202020204" pitchFamily="34" charset="0"/>
              </a:rPr>
              <a:t>đau</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ngực</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giờ</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thứ</a:t>
            </a:r>
            <a:r>
              <a:rPr lang="en-US" b="1">
                <a:effectLst/>
                <a:latin typeface="Arial" panose="020B0604020202020204" pitchFamily="34" charset="0"/>
                <a:ea typeface="Times New Roman" panose="02020603050405020304" pitchFamily="18" charset="0"/>
                <a:cs typeface="Arial" panose="020B0604020202020204" pitchFamily="34" charset="0"/>
              </a:rPr>
              <a:t> 4)</a:t>
            </a:r>
            <a:endParaRPr lang="en-US">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3200">
              <a:latin typeface="Arial" panose="020B0604020202020204" pitchFamily="34" charset="0"/>
              <a:cs typeface="Arial" panose="020B0604020202020204" pitchFamily="34" charset="0"/>
            </a:endParaRPr>
          </a:p>
        </p:txBody>
      </p:sp>
      <p:pic>
        <p:nvPicPr>
          <p:cNvPr id="5" name="Picture 4" descr="A close up of text on a white background&#10;&#10;Description automatically generated">
            <a:extLst>
              <a:ext uri="{FF2B5EF4-FFF2-40B4-BE49-F238E27FC236}">
                <a16:creationId xmlns:a16="http://schemas.microsoft.com/office/drawing/2014/main" id="{52C35C0D-A5B7-4959-A66B-1F10C4D79F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5335" y="2766061"/>
            <a:ext cx="10641330" cy="3954780"/>
          </a:xfrm>
          <a:prstGeom prst="rect">
            <a:avLst/>
          </a:prstGeom>
        </p:spPr>
      </p:pic>
    </p:spTree>
    <p:extLst>
      <p:ext uri="{BB962C8B-B14F-4D97-AF65-F5344CB8AC3E}">
        <p14:creationId xmlns:p14="http://schemas.microsoft.com/office/powerpoint/2010/main" val="55466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p:txBody>
          <a:bodyPr/>
          <a:lstStyle/>
          <a:p>
            <a:r>
              <a:rPr lang="en-US"/>
              <a:t>XII. KẾT QUẢ CẬN LÂM SÀNG</a:t>
            </a:r>
          </a:p>
        </p:txBody>
      </p:sp>
      <p:graphicFrame>
        <p:nvGraphicFramePr>
          <p:cNvPr id="6" name="Table 5">
            <a:extLst>
              <a:ext uri="{FF2B5EF4-FFF2-40B4-BE49-F238E27FC236}">
                <a16:creationId xmlns:a16="http://schemas.microsoft.com/office/drawing/2014/main" id="{CC244552-78A2-40F5-92BA-C2DC0124C540}"/>
              </a:ext>
            </a:extLst>
          </p:cNvPr>
          <p:cNvGraphicFramePr>
            <a:graphicFrameLocks noGrp="1"/>
          </p:cNvGraphicFramePr>
          <p:nvPr>
            <p:extLst>
              <p:ext uri="{D42A27DB-BD31-4B8C-83A1-F6EECF244321}">
                <p14:modId xmlns:p14="http://schemas.microsoft.com/office/powerpoint/2010/main" val="2203795140"/>
              </p:ext>
            </p:extLst>
          </p:nvPr>
        </p:nvGraphicFramePr>
        <p:xfrm>
          <a:off x="1150239" y="3169157"/>
          <a:ext cx="9891522" cy="2592616"/>
        </p:xfrm>
        <a:graphic>
          <a:graphicData uri="http://schemas.openxmlformats.org/drawingml/2006/table">
            <a:tbl>
              <a:tblPr firstRow="1" firstCol="1">
                <a:tableStyleId>{5C22544A-7EE6-4342-B048-85BDC9FD1C3A}</a:tableStyleId>
              </a:tblPr>
              <a:tblGrid>
                <a:gridCol w="1450038">
                  <a:extLst>
                    <a:ext uri="{9D8B030D-6E8A-4147-A177-3AD203B41FA5}">
                      <a16:colId xmlns:a16="http://schemas.microsoft.com/office/drawing/2014/main" val="270597542"/>
                    </a:ext>
                  </a:extLst>
                </a:gridCol>
                <a:gridCol w="2522743">
                  <a:extLst>
                    <a:ext uri="{9D8B030D-6E8A-4147-A177-3AD203B41FA5}">
                      <a16:colId xmlns:a16="http://schemas.microsoft.com/office/drawing/2014/main" val="705968337"/>
                    </a:ext>
                  </a:extLst>
                </a:gridCol>
                <a:gridCol w="2231657">
                  <a:extLst>
                    <a:ext uri="{9D8B030D-6E8A-4147-A177-3AD203B41FA5}">
                      <a16:colId xmlns:a16="http://schemas.microsoft.com/office/drawing/2014/main" val="1532409310"/>
                    </a:ext>
                  </a:extLst>
                </a:gridCol>
                <a:gridCol w="1843542">
                  <a:extLst>
                    <a:ext uri="{9D8B030D-6E8A-4147-A177-3AD203B41FA5}">
                      <a16:colId xmlns:a16="http://schemas.microsoft.com/office/drawing/2014/main" val="2906137460"/>
                    </a:ext>
                  </a:extLst>
                </a:gridCol>
                <a:gridCol w="1843542">
                  <a:extLst>
                    <a:ext uri="{9D8B030D-6E8A-4147-A177-3AD203B41FA5}">
                      <a16:colId xmlns:a16="http://schemas.microsoft.com/office/drawing/2014/main" val="3259713178"/>
                    </a:ext>
                  </a:extLst>
                </a:gridCol>
              </a:tblGrid>
              <a:tr h="914400">
                <a:tc>
                  <a:txBody>
                    <a:bodyPr/>
                    <a:lstStyle/>
                    <a:p>
                      <a:pPr marL="0" marR="0" algn="just">
                        <a:lnSpc>
                          <a:spcPct val="107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16h47 16/09</a:t>
                      </a:r>
                      <a:endParaRPr lang="en-US" sz="1100">
                        <a:effectLst/>
                      </a:endParaRPr>
                    </a:p>
                    <a:p>
                      <a:pPr marL="0" marR="0" algn="just">
                        <a:lnSpc>
                          <a:spcPct val="107000"/>
                        </a:lnSpc>
                        <a:spcBef>
                          <a:spcPts val="0"/>
                        </a:spcBef>
                        <a:spcAft>
                          <a:spcPts val="0"/>
                        </a:spcAft>
                      </a:pPr>
                      <a:r>
                        <a:rPr lang="en-US" sz="1300">
                          <a:effectLst/>
                        </a:rPr>
                        <a:t>(</a:t>
                      </a:r>
                      <a:r>
                        <a:rPr lang="en-US" sz="1300" err="1">
                          <a:effectLst/>
                        </a:rPr>
                        <a:t>đau</a:t>
                      </a:r>
                      <a:r>
                        <a:rPr lang="en-US" sz="1300">
                          <a:effectLst/>
                        </a:rPr>
                        <a:t> </a:t>
                      </a:r>
                      <a:r>
                        <a:rPr lang="en-US" sz="1300" err="1">
                          <a:effectLst/>
                        </a:rPr>
                        <a:t>ngực</a:t>
                      </a:r>
                      <a:r>
                        <a:rPr lang="en-US" sz="1300">
                          <a:effectLst/>
                        </a:rPr>
                        <a:t> </a:t>
                      </a:r>
                      <a:r>
                        <a:rPr lang="en-US" sz="1300" err="1">
                          <a:effectLst/>
                        </a:rPr>
                        <a:t>giờ</a:t>
                      </a:r>
                      <a:r>
                        <a:rPr lang="en-US" sz="1300">
                          <a:effectLst/>
                        </a:rPr>
                        <a:t> </a:t>
                      </a:r>
                      <a:r>
                        <a:rPr lang="en-US" sz="1300" err="1">
                          <a:effectLst/>
                        </a:rPr>
                        <a:t>thứ</a:t>
                      </a:r>
                      <a:r>
                        <a:rPr lang="en-US" sz="1300">
                          <a:effectLst/>
                        </a:rPr>
                        <a:t> 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21h31 16/09</a:t>
                      </a:r>
                      <a:endParaRPr lang="en-US" sz="1100">
                        <a:effectLst/>
                      </a:endParaRPr>
                    </a:p>
                    <a:p>
                      <a:pPr marL="0" marR="0" algn="just">
                        <a:lnSpc>
                          <a:spcPct val="107000"/>
                        </a:lnSpc>
                        <a:spcBef>
                          <a:spcPts val="0"/>
                        </a:spcBef>
                        <a:spcAft>
                          <a:spcPts val="0"/>
                        </a:spcAft>
                      </a:pPr>
                      <a:r>
                        <a:rPr lang="en-US" sz="1300">
                          <a:effectLst/>
                        </a:rPr>
                        <a:t>(3 </a:t>
                      </a:r>
                      <a:r>
                        <a:rPr lang="en-US" sz="1300" err="1">
                          <a:effectLst/>
                        </a:rPr>
                        <a:t>giờ</a:t>
                      </a:r>
                      <a:r>
                        <a:rPr lang="en-US" sz="1300">
                          <a:effectLst/>
                        </a:rPr>
                        <a:t> </a:t>
                      </a:r>
                      <a:r>
                        <a:rPr lang="en-US" sz="1300" err="1">
                          <a:effectLst/>
                        </a:rPr>
                        <a:t>sau</a:t>
                      </a:r>
                      <a:r>
                        <a:rPr lang="en-US" sz="1300">
                          <a:effectLst/>
                        </a:rPr>
                        <a:t> can </a:t>
                      </a:r>
                      <a:r>
                        <a:rPr lang="en-US" sz="1300" err="1">
                          <a:effectLst/>
                        </a:rPr>
                        <a:t>thiệp</a:t>
                      </a:r>
                      <a:r>
                        <a:rPr lang="en-US" sz="13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8h34 17/09 (14 giờ sau can thiệp)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9h26 18/09 (39 giờ sau can thiệp)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69830007"/>
                  </a:ext>
                </a:extLst>
              </a:tr>
              <a:tr h="839108">
                <a:tc>
                  <a:txBody>
                    <a:bodyPr/>
                    <a:lstStyle/>
                    <a:p>
                      <a:pPr marL="0" marR="0" algn="just">
                        <a:lnSpc>
                          <a:spcPct val="107000"/>
                        </a:lnSpc>
                        <a:spcBef>
                          <a:spcPts val="0"/>
                        </a:spcBef>
                        <a:spcAft>
                          <a:spcPts val="0"/>
                        </a:spcAft>
                      </a:pPr>
                      <a:r>
                        <a:rPr lang="en-US" sz="1300">
                          <a:effectLst/>
                        </a:rPr>
                        <a:t>CK – MB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250.68 U/L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260.10 U/L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317.02 U/L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84.59 U/L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66489073"/>
                  </a:ext>
                </a:extLst>
              </a:tr>
              <a:tr h="839108">
                <a:tc>
                  <a:txBody>
                    <a:bodyPr/>
                    <a:lstStyle/>
                    <a:p>
                      <a:pPr marL="0" marR="0" algn="just">
                        <a:lnSpc>
                          <a:spcPct val="107000"/>
                        </a:lnSpc>
                        <a:spcBef>
                          <a:spcPts val="0"/>
                        </a:spcBef>
                        <a:spcAft>
                          <a:spcPts val="0"/>
                        </a:spcAft>
                      </a:pPr>
                      <a:r>
                        <a:rPr lang="en-US" sz="1300">
                          <a:effectLst/>
                        </a:rPr>
                        <a:t>Troponin 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32.430 ng/mL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175.85 ng/mL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434.30 ng/mL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177.81 ng/mL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7172459"/>
                  </a:ext>
                </a:extLst>
              </a:tr>
            </a:tbl>
          </a:graphicData>
        </a:graphic>
      </p:graphicFrame>
      <p:sp>
        <p:nvSpPr>
          <p:cNvPr id="7" name="Rectangle 2">
            <a:extLst>
              <a:ext uri="{FF2B5EF4-FFF2-40B4-BE49-F238E27FC236}">
                <a16:creationId xmlns:a16="http://schemas.microsoft.com/office/drawing/2014/main" id="{4F7E5124-D3ED-4F19-A962-C99CF0C3ABD0}"/>
              </a:ext>
            </a:extLst>
          </p:cNvPr>
          <p:cNvSpPr>
            <a:spLocks noChangeArrowheads="1"/>
          </p:cNvSpPr>
          <p:nvPr/>
        </p:nvSpPr>
        <p:spPr bwMode="auto">
          <a:xfrm>
            <a:off x="796291" y="2217853"/>
            <a:ext cx="1449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Men </a:t>
            </a:r>
            <a:r>
              <a:rPr kumimoji="0" lang="en-US" altLang="en-US" sz="2400" b="1" i="0" u="none" strike="noStrike" cap="none" normalizeH="0" baseline="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tim</a:t>
            </a:r>
            <a:r>
              <a:rPr kumimoji="0" lang="en-US" altLang="en-US" sz="24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94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p:txBody>
          <a:bodyPr/>
          <a:lstStyle/>
          <a:p>
            <a:r>
              <a:rPr lang="en-US"/>
              <a:t>XII. KẾT QUẢ CẬN LÂM SÀNG</a:t>
            </a:r>
          </a:p>
        </p:txBody>
      </p:sp>
      <p:sp>
        <p:nvSpPr>
          <p:cNvPr id="3" name="Content Placeholder 2">
            <a:extLst>
              <a:ext uri="{FF2B5EF4-FFF2-40B4-BE49-F238E27FC236}">
                <a16:creationId xmlns:a16="http://schemas.microsoft.com/office/drawing/2014/main" id="{178B7B0F-F065-4ED0-8F04-69D3D93C5E61}"/>
              </a:ext>
            </a:extLst>
          </p:cNvPr>
          <p:cNvSpPr>
            <a:spLocks noGrp="1"/>
          </p:cNvSpPr>
          <p:nvPr>
            <p:ph idx="1"/>
          </p:nvPr>
        </p:nvSpPr>
        <p:spPr/>
        <p:txBody>
          <a:bodyPr>
            <a:normAutofit lnSpcReduction="10000"/>
          </a:bodyPr>
          <a:lstStyle/>
          <a:p>
            <a:pPr marL="0" marR="0" lvl="0" indent="0" algn="just">
              <a:lnSpc>
                <a:spcPct val="107000"/>
              </a:lnSpc>
              <a:spcBef>
                <a:spcPts val="0"/>
              </a:spcBef>
              <a:spcAft>
                <a:spcPts val="0"/>
              </a:spcAft>
              <a:buNone/>
            </a:pPr>
            <a:r>
              <a:rPr lang="en-US" b="1" err="1">
                <a:effectLst/>
                <a:latin typeface="Arial" panose="020B0604020202020204" pitchFamily="34" charset="0"/>
                <a:ea typeface="Times New Roman" panose="02020603050405020304" pitchFamily="18" charset="0"/>
                <a:cs typeface="Arial" panose="020B0604020202020204" pitchFamily="34" charset="0"/>
              </a:rPr>
              <a:t>Siêu</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âm</a:t>
            </a:r>
            <a:r>
              <a:rPr lang="en-US" b="1">
                <a:effectLst/>
                <a:latin typeface="Arial" panose="020B0604020202020204" pitchFamily="34" charset="0"/>
                <a:ea typeface="Times New Roman" panose="02020603050405020304" pitchFamily="18" charset="0"/>
                <a:cs typeface="Arial" panose="020B0604020202020204" pitchFamily="34" charset="0"/>
              </a:rPr>
              <a:t> Doppler </a:t>
            </a:r>
            <a:r>
              <a:rPr lang="en-US" b="1" err="1">
                <a:effectLst/>
                <a:latin typeface="Arial" panose="020B0604020202020204" pitchFamily="34" charset="0"/>
                <a:ea typeface="Times New Roman" panose="02020603050405020304" pitchFamily="18" charset="0"/>
                <a:cs typeface="Arial" panose="020B0604020202020204" pitchFamily="34" charset="0"/>
              </a:rPr>
              <a:t>tim</a:t>
            </a:r>
            <a:r>
              <a:rPr lang="en-US" b="1">
                <a:effectLst/>
                <a:latin typeface="Arial" panose="020B0604020202020204" pitchFamily="34" charset="0"/>
                <a:ea typeface="Times New Roman" panose="02020603050405020304" pitchFamily="18" charset="0"/>
                <a:cs typeface="Arial" panose="020B0604020202020204" pitchFamily="34" charset="0"/>
              </a:rPr>
              <a:t> (19h36, </a:t>
            </a:r>
            <a:r>
              <a:rPr lang="en-US" b="1" err="1">
                <a:effectLst/>
                <a:latin typeface="Arial" panose="020B0604020202020204" pitchFamily="34" charset="0"/>
                <a:ea typeface="Times New Roman" panose="02020603050405020304" pitchFamily="18" charset="0"/>
                <a:cs typeface="Arial" panose="020B0604020202020204" pitchFamily="34" charset="0"/>
              </a:rPr>
              <a:t>ngày</a:t>
            </a:r>
            <a:r>
              <a:rPr lang="en-US" b="1">
                <a:effectLst/>
                <a:latin typeface="Arial" panose="020B0604020202020204" pitchFamily="34" charset="0"/>
                <a:ea typeface="Times New Roman" panose="02020603050405020304" pitchFamily="18" charset="0"/>
                <a:cs typeface="Arial" panose="020B0604020202020204" pitchFamily="34" charset="0"/>
              </a:rPr>
              <a:t> 16/09/2020):</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Các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buồng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trong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giới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hạn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bình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thường</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Các</a:t>
            </a:r>
            <a:r>
              <a:rPr lang="en-US">
                <a:effectLst/>
                <a:latin typeface="Arial" panose="020B0604020202020204" pitchFamily="34" charset="0"/>
                <a:ea typeface="Times New Roman" panose="02020603050405020304" pitchFamily="18" charset="0"/>
                <a:cs typeface="Arial" panose="020B0604020202020204" pitchFamily="34" charset="0"/>
              </a:rPr>
              <a:t> van </a:t>
            </a:r>
            <a:r>
              <a:rPr lang="en-US" err="1">
                <a:effectLst/>
                <a:latin typeface="Arial" panose="020B0604020202020204" pitchFamily="34" charset="0"/>
                <a:ea typeface="Times New Roman" panose="02020603050405020304" pitchFamily="18" charset="0"/>
                <a:cs typeface="Arial" panose="020B0604020202020204" pitchFamily="34" charset="0"/>
              </a:rPr>
              <a:t>tim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cử</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bình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thường</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hẹp-hở</a:t>
            </a:r>
            <a:r>
              <a:rPr lang="en-US">
                <a:effectLst/>
                <a:latin typeface="Arial" panose="020B0604020202020204" pitchFamily="34" charset="0"/>
                <a:ea typeface="Times New Roman" panose="02020603050405020304" pitchFamily="18" charset="0"/>
                <a:cs typeface="Arial" panose="020B0604020202020204" pitchFamily="34" charset="0"/>
              </a:rPr>
              <a:t> van 2 </a:t>
            </a:r>
            <a:r>
              <a:rPr lang="en-US" err="1">
                <a:effectLst/>
                <a:latin typeface="Arial" panose="020B0604020202020204" pitchFamily="34" charset="0"/>
                <a:ea typeface="Times New Roman" panose="02020603050405020304" pitchFamily="18" charset="0"/>
                <a:cs typeface="Arial" panose="020B0604020202020204" pitchFamily="34" charset="0"/>
              </a:rPr>
              <a:t>lá</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và</a:t>
            </a:r>
            <a:r>
              <a:rPr lang="en-US">
                <a:effectLst/>
                <a:latin typeface="Arial" panose="020B0604020202020204" pitchFamily="34" charset="0"/>
                <a:ea typeface="Times New Roman" panose="02020603050405020304" pitchFamily="18" charset="0"/>
                <a:cs typeface="Arial" panose="020B0604020202020204" pitchFamily="34" charset="0"/>
              </a:rPr>
              <a:t> van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chủ</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Chưa</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tăng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áp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phổi</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Giảm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động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thành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trước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mỏm</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Vách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liên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thất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liên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nhĩ</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nguyên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vẹn</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Chức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năng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tâm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thất</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trái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giảm</a:t>
            </a:r>
            <a:r>
              <a:rPr lang="en-US">
                <a:effectLst/>
                <a:latin typeface="Arial" panose="020B0604020202020204" pitchFamily="34" charset="0"/>
                <a:ea typeface="Times New Roman" panose="02020603050405020304" pitchFamily="18" charset="0"/>
                <a:cs typeface="Arial" panose="020B0604020202020204" pitchFamily="34" charset="0"/>
              </a:rPr>
              <a:t>, EF=39% (pp. </a:t>
            </a:r>
            <a:r>
              <a:rPr lang="en-US" err="1">
                <a:effectLst/>
                <a:latin typeface="Arial" panose="020B0604020202020204" pitchFamily="34" charset="0"/>
                <a:ea typeface="Times New Roman" panose="02020603050405020304" pitchFamily="18" charset="0"/>
                <a:cs typeface="Arial" panose="020B0604020202020204" pitchFamily="34" charset="0"/>
              </a:rPr>
              <a:t>Teicholz</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Không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thấy</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dịch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màng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ngoài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tim.</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E &gt; A</a:t>
            </a:r>
            <a:endParaRPr lang="en-US">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438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7E36-9621-4918-ACFB-9076836DF263}"/>
              </a:ext>
            </a:extLst>
          </p:cNvPr>
          <p:cNvSpPr>
            <a:spLocks noGrp="1"/>
          </p:cNvSpPr>
          <p:nvPr>
            <p:ph type="title"/>
          </p:nvPr>
        </p:nvSpPr>
        <p:spPr/>
        <p:txBody>
          <a:bodyPr/>
          <a:lstStyle/>
          <a:p>
            <a:r>
              <a:rPr lang="en-US"/>
              <a:t>I. LÝ DO NHẬP VIỆN</a:t>
            </a:r>
          </a:p>
        </p:txBody>
      </p:sp>
      <p:sp>
        <p:nvSpPr>
          <p:cNvPr id="3" name="Content Placeholder 2">
            <a:extLst>
              <a:ext uri="{FF2B5EF4-FFF2-40B4-BE49-F238E27FC236}">
                <a16:creationId xmlns:a16="http://schemas.microsoft.com/office/drawing/2014/main" id="{E94FB1AF-348D-4533-B064-2CB2A18C3984}"/>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ĐAU NGỰC</a:t>
            </a:r>
          </a:p>
        </p:txBody>
      </p:sp>
    </p:spTree>
    <p:extLst>
      <p:ext uri="{BB962C8B-B14F-4D97-AF65-F5344CB8AC3E}">
        <p14:creationId xmlns:p14="http://schemas.microsoft.com/office/powerpoint/2010/main" val="351191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p:txBody>
          <a:bodyPr/>
          <a:lstStyle/>
          <a:p>
            <a:r>
              <a:rPr lang="en-US"/>
              <a:t>XII. KẾT QUẢ CẬN LÂM SÀNG</a:t>
            </a:r>
          </a:p>
        </p:txBody>
      </p:sp>
      <p:sp>
        <p:nvSpPr>
          <p:cNvPr id="3" name="Content Placeholder 2">
            <a:extLst>
              <a:ext uri="{FF2B5EF4-FFF2-40B4-BE49-F238E27FC236}">
                <a16:creationId xmlns:a16="http://schemas.microsoft.com/office/drawing/2014/main" id="{178B7B0F-F065-4ED0-8F04-69D3D93C5E61}"/>
              </a:ext>
            </a:extLst>
          </p:cNvPr>
          <p:cNvSpPr>
            <a:spLocks noGrp="1"/>
          </p:cNvSpPr>
          <p:nvPr>
            <p:ph idx="1"/>
          </p:nvPr>
        </p:nvSpPr>
        <p:spPr>
          <a:xfrm>
            <a:off x="1115568" y="2000250"/>
            <a:ext cx="10168128" cy="4171950"/>
          </a:xfrm>
        </p:spPr>
        <p:txBody>
          <a:bodyPr>
            <a:normAutofit/>
          </a:bodyPr>
          <a:lstStyle/>
          <a:p>
            <a:pPr marL="0" indent="0">
              <a:buNone/>
            </a:pPr>
            <a:r>
              <a:rPr lang="en-US" b="1" err="1">
                <a:effectLst/>
                <a:latin typeface="Arial" panose="020B0604020202020204" pitchFamily="34" charset="0"/>
                <a:ea typeface="Times New Roman" panose="02020603050405020304" pitchFamily="18" charset="0"/>
                <a:cs typeface="Arial" panose="020B0604020202020204" pitchFamily="34" charset="0"/>
              </a:rPr>
              <a:t>Chức</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năng</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thận</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9272DF99-8E48-409C-86E8-C1679B130718}"/>
              </a:ext>
            </a:extLst>
          </p:cNvPr>
          <p:cNvGraphicFramePr>
            <a:graphicFrameLocks noGrp="1"/>
          </p:cNvGraphicFramePr>
          <p:nvPr>
            <p:extLst>
              <p:ext uri="{D42A27DB-BD31-4B8C-83A1-F6EECF244321}">
                <p14:modId xmlns:p14="http://schemas.microsoft.com/office/powerpoint/2010/main" val="459765442"/>
              </p:ext>
            </p:extLst>
          </p:nvPr>
        </p:nvGraphicFramePr>
        <p:xfrm>
          <a:off x="1482724" y="2429350"/>
          <a:ext cx="8952866" cy="3079910"/>
        </p:xfrm>
        <a:graphic>
          <a:graphicData uri="http://schemas.openxmlformats.org/drawingml/2006/table">
            <a:tbl>
              <a:tblPr firstRow="1" firstCol="1" bandRow="1">
                <a:tableStyleId>{5C22544A-7EE6-4342-B048-85BDC9FD1C3A}</a:tableStyleId>
              </a:tblPr>
              <a:tblGrid>
                <a:gridCol w="1896234">
                  <a:extLst>
                    <a:ext uri="{9D8B030D-6E8A-4147-A177-3AD203B41FA5}">
                      <a16:colId xmlns:a16="http://schemas.microsoft.com/office/drawing/2014/main" val="3211889250"/>
                    </a:ext>
                  </a:extLst>
                </a:gridCol>
                <a:gridCol w="2504727">
                  <a:extLst>
                    <a:ext uri="{9D8B030D-6E8A-4147-A177-3AD203B41FA5}">
                      <a16:colId xmlns:a16="http://schemas.microsoft.com/office/drawing/2014/main" val="1052153510"/>
                    </a:ext>
                  </a:extLst>
                </a:gridCol>
                <a:gridCol w="2490576">
                  <a:extLst>
                    <a:ext uri="{9D8B030D-6E8A-4147-A177-3AD203B41FA5}">
                      <a16:colId xmlns:a16="http://schemas.microsoft.com/office/drawing/2014/main" val="4103637453"/>
                    </a:ext>
                  </a:extLst>
                </a:gridCol>
                <a:gridCol w="2061329">
                  <a:extLst>
                    <a:ext uri="{9D8B030D-6E8A-4147-A177-3AD203B41FA5}">
                      <a16:colId xmlns:a16="http://schemas.microsoft.com/office/drawing/2014/main" val="2199077306"/>
                    </a:ext>
                  </a:extLst>
                </a:gridCol>
              </a:tblGrid>
              <a:tr h="1034424">
                <a:tc>
                  <a:txBody>
                    <a:bodyPr/>
                    <a:lstStyle/>
                    <a:p>
                      <a:pPr marL="0" marR="0" algn="just">
                        <a:lnSpc>
                          <a:spcPct val="107000"/>
                        </a:lnSpc>
                        <a:spcBef>
                          <a:spcPts val="0"/>
                        </a:spcBef>
                        <a:spcAft>
                          <a:spcPts val="800"/>
                        </a:spcAft>
                      </a:pPr>
                      <a:r>
                        <a:rPr lang="en-US" sz="1300">
                          <a:effectLst/>
                        </a:rPr>
                        <a:t>Chức năng thận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6</a:t>
                      </a:r>
                      <a:r>
                        <a:rPr lang="en-US" sz="1300">
                          <a:effectLst/>
                        </a:rPr>
                        <a:t>/09/2020 1</a:t>
                      </a:r>
                      <a:r>
                        <a:rPr lang="vi-VN" sz="1300">
                          <a:effectLst/>
                        </a:rPr>
                        <a:t>6</a:t>
                      </a:r>
                      <a:r>
                        <a:rPr lang="en-US" sz="1300">
                          <a:effectLst/>
                        </a:rPr>
                        <a:t>h</a:t>
                      </a:r>
                      <a:r>
                        <a:rPr lang="vi-VN" sz="1300">
                          <a:effectLst/>
                        </a:rPr>
                        <a:t>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300">
                          <a:effectLst/>
                        </a:rPr>
                        <a:t>1</a:t>
                      </a:r>
                      <a:r>
                        <a:rPr lang="vi-VN" sz="1300">
                          <a:effectLst/>
                        </a:rPr>
                        <a:t>8</a:t>
                      </a:r>
                      <a:r>
                        <a:rPr lang="en-US" sz="1300">
                          <a:effectLst/>
                        </a:rPr>
                        <a:t>/09/2020 </a:t>
                      </a:r>
                      <a:r>
                        <a:rPr lang="vi-VN" sz="1300">
                          <a:effectLst/>
                        </a:rPr>
                        <a:t>9h30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8</a:t>
                      </a:r>
                      <a:r>
                        <a:rPr lang="en-US" sz="1300">
                          <a:effectLst/>
                        </a:rPr>
                        <a:t>/09/2020</a:t>
                      </a:r>
                      <a:r>
                        <a:rPr lang="vi-VN" sz="1300">
                          <a:effectLst/>
                        </a:rPr>
                        <a:t> 17h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38278439"/>
                  </a:ext>
                </a:extLst>
              </a:tr>
              <a:tr h="504974">
                <a:tc>
                  <a:txBody>
                    <a:bodyPr/>
                    <a:lstStyle/>
                    <a:p>
                      <a:pPr marL="0" marR="0" algn="just">
                        <a:lnSpc>
                          <a:spcPct val="107000"/>
                        </a:lnSpc>
                        <a:spcBef>
                          <a:spcPts val="0"/>
                        </a:spcBef>
                        <a:spcAft>
                          <a:spcPts val="800"/>
                        </a:spcAft>
                      </a:pPr>
                      <a:r>
                        <a:rPr lang="en-US" sz="1300">
                          <a:effectLst/>
                        </a:rPr>
                        <a:t>BUN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12 mg/dL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0</a:t>
                      </a:r>
                      <a:r>
                        <a:rPr lang="en-US" sz="1300">
                          <a:effectLst/>
                        </a:rPr>
                        <a:t> mg/dL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0</a:t>
                      </a:r>
                      <a:r>
                        <a:rPr lang="en-US" sz="1300">
                          <a:effectLst/>
                        </a:rPr>
                        <a:t> mg/</a:t>
                      </a:r>
                      <a:r>
                        <a:rPr lang="vi-VN" sz="1300">
                          <a:effectLst/>
                        </a:rPr>
                        <a:t>dL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6048936"/>
                  </a:ext>
                </a:extLst>
              </a:tr>
              <a:tr h="504974">
                <a:tc>
                  <a:txBody>
                    <a:bodyPr/>
                    <a:lstStyle/>
                    <a:p>
                      <a:pPr marL="0" marR="0" algn="just">
                        <a:lnSpc>
                          <a:spcPct val="107000"/>
                        </a:lnSpc>
                        <a:spcBef>
                          <a:spcPts val="0"/>
                        </a:spcBef>
                        <a:spcAft>
                          <a:spcPts val="800"/>
                        </a:spcAft>
                      </a:pPr>
                      <a:r>
                        <a:rPr lang="en-US" sz="1300">
                          <a:effectLst/>
                        </a:rPr>
                        <a:t>Creatinine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0.9 mg/dL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300">
                          <a:effectLst/>
                        </a:rPr>
                        <a:t>0,8</a:t>
                      </a:r>
                      <a:r>
                        <a:rPr lang="vi-VN" sz="1300">
                          <a:effectLst/>
                        </a:rPr>
                        <a:t>4</a:t>
                      </a:r>
                      <a:r>
                        <a:rPr lang="en-US" sz="1300">
                          <a:effectLst/>
                        </a:rPr>
                        <a:t> mg/Dl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vi-VN" sz="1300">
                          <a:effectLst/>
                        </a:rPr>
                        <a:t>0.9</a:t>
                      </a:r>
                      <a:r>
                        <a:rPr lang="en-US" sz="1300">
                          <a:effectLst/>
                        </a:rPr>
                        <a:t> mg/dL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5340373"/>
                  </a:ext>
                </a:extLst>
              </a:tr>
              <a:tr h="1035538">
                <a:tc>
                  <a:txBody>
                    <a:bodyPr/>
                    <a:lstStyle/>
                    <a:p>
                      <a:pPr marL="0" marR="0" algn="just">
                        <a:lnSpc>
                          <a:spcPct val="107000"/>
                        </a:lnSpc>
                        <a:spcBef>
                          <a:spcPts val="0"/>
                        </a:spcBef>
                        <a:spcAft>
                          <a:spcPts val="800"/>
                        </a:spcAft>
                      </a:pPr>
                      <a:r>
                        <a:rPr lang="en-US" sz="1300">
                          <a:effectLst/>
                        </a:rPr>
                        <a:t>eGFR (CKD EPI)</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vi-VN" sz="1300">
                          <a:effectLst/>
                        </a:rPr>
                        <a:t>93.16</a:t>
                      </a:r>
                      <a:r>
                        <a:rPr lang="en-US" sz="1300">
                          <a:effectLst/>
                        </a:rPr>
                        <a:t> mL/min/1.73m2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vi-VN" sz="1300">
                          <a:effectLst/>
                        </a:rPr>
                        <a:t>95.84 </a:t>
                      </a:r>
                      <a:r>
                        <a:rPr lang="en-US" sz="1300">
                          <a:effectLst/>
                        </a:rPr>
                        <a:t>mL/min/1.73m2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vi-VN" sz="1300">
                          <a:effectLst/>
                        </a:rPr>
                        <a:t>93</a:t>
                      </a:r>
                      <a:r>
                        <a:rPr lang="en-US" sz="1300">
                          <a:effectLst/>
                        </a:rPr>
                        <a:t> mL/min/1.73m2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638279"/>
                  </a:ext>
                </a:extLst>
              </a:tr>
            </a:tbl>
          </a:graphicData>
        </a:graphic>
      </p:graphicFrame>
      <p:sp>
        <p:nvSpPr>
          <p:cNvPr id="5" name="TextBox 4">
            <a:extLst>
              <a:ext uri="{FF2B5EF4-FFF2-40B4-BE49-F238E27FC236}">
                <a16:creationId xmlns:a16="http://schemas.microsoft.com/office/drawing/2014/main" id="{9B89FC2F-7E24-4EE0-B65F-79C3BF15002D}"/>
              </a:ext>
            </a:extLst>
          </p:cNvPr>
          <p:cNvSpPr txBox="1"/>
          <p:nvPr/>
        </p:nvSpPr>
        <p:spPr>
          <a:xfrm>
            <a:off x="1115568" y="5534173"/>
            <a:ext cx="1431802" cy="830997"/>
          </a:xfrm>
          <a:prstGeom prst="rect">
            <a:avLst/>
          </a:prstGeom>
          <a:noFill/>
        </p:spPr>
        <p:txBody>
          <a:bodyPr wrap="none" rtlCol="0">
            <a:spAutoFit/>
          </a:bodyPr>
          <a:lstStyle/>
          <a:p>
            <a:r>
              <a:rPr lang="en-US" sz="2400" b="1">
                <a:effectLst/>
                <a:latin typeface="Arial" panose="020B0604020202020204" pitchFamily="34" charset="0"/>
                <a:ea typeface="Times New Roman" panose="02020603050405020304" pitchFamily="18" charset="0"/>
                <a:cs typeface="Arial" panose="020B0604020202020204" pitchFamily="34" charset="0"/>
              </a:rPr>
              <a:t>Men </a:t>
            </a:r>
            <a:r>
              <a:rPr lang="en-US" sz="2400" b="1" err="1">
                <a:effectLst/>
                <a:latin typeface="Arial" panose="020B0604020202020204" pitchFamily="34" charset="0"/>
                <a:ea typeface="Times New Roman" panose="02020603050405020304" pitchFamily="18" charset="0"/>
                <a:cs typeface="Arial" panose="020B0604020202020204" pitchFamily="34" charset="0"/>
              </a:rPr>
              <a:t>gan</a:t>
            </a:r>
            <a:endParaRPr lang="en-US" sz="2400">
              <a:effectLst/>
              <a:latin typeface="Arial" panose="020B0604020202020204" pitchFamily="34" charset="0"/>
              <a:ea typeface="Calibri" panose="020F050202020403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CC1D184A-B393-451A-9CC4-DB4936FD25A2}"/>
              </a:ext>
            </a:extLst>
          </p:cNvPr>
          <p:cNvGraphicFramePr>
            <a:graphicFrameLocks noGrp="1"/>
          </p:cNvGraphicFramePr>
          <p:nvPr>
            <p:extLst>
              <p:ext uri="{D42A27DB-BD31-4B8C-83A1-F6EECF244321}">
                <p14:modId xmlns:p14="http://schemas.microsoft.com/office/powerpoint/2010/main" val="2022396147"/>
              </p:ext>
            </p:extLst>
          </p:nvPr>
        </p:nvGraphicFramePr>
        <p:xfrm>
          <a:off x="1482724" y="5938360"/>
          <a:ext cx="8952866" cy="771050"/>
        </p:xfrm>
        <a:graphic>
          <a:graphicData uri="http://schemas.openxmlformats.org/drawingml/2006/table">
            <a:tbl>
              <a:tblPr firstCol="1">
                <a:tableStyleId>{5C22544A-7EE6-4342-B048-85BDC9FD1C3A}</a:tableStyleId>
              </a:tblPr>
              <a:tblGrid>
                <a:gridCol w="4476433">
                  <a:extLst>
                    <a:ext uri="{9D8B030D-6E8A-4147-A177-3AD203B41FA5}">
                      <a16:colId xmlns:a16="http://schemas.microsoft.com/office/drawing/2014/main" val="2054835493"/>
                    </a:ext>
                  </a:extLst>
                </a:gridCol>
                <a:gridCol w="4476433">
                  <a:extLst>
                    <a:ext uri="{9D8B030D-6E8A-4147-A177-3AD203B41FA5}">
                      <a16:colId xmlns:a16="http://schemas.microsoft.com/office/drawing/2014/main" val="1608224999"/>
                    </a:ext>
                  </a:extLst>
                </a:gridCol>
              </a:tblGrid>
              <a:tr h="385525">
                <a:tc>
                  <a:txBody>
                    <a:bodyPr/>
                    <a:lstStyle/>
                    <a:p>
                      <a:pPr marL="0" marR="0" algn="just">
                        <a:lnSpc>
                          <a:spcPct val="107000"/>
                        </a:lnSpc>
                        <a:spcBef>
                          <a:spcPts val="0"/>
                        </a:spcBef>
                        <a:spcAft>
                          <a:spcPts val="0"/>
                        </a:spcAft>
                      </a:pPr>
                      <a:r>
                        <a:rPr lang="en-US" sz="1300">
                          <a:effectLst/>
                        </a:rPr>
                        <a:t>ALT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3</a:t>
                      </a:r>
                      <a:r>
                        <a:rPr lang="vi-VN" sz="1300">
                          <a:effectLst/>
                        </a:rPr>
                        <a:t>3</a:t>
                      </a:r>
                      <a:r>
                        <a:rPr lang="en-US" sz="1300">
                          <a:effectLst/>
                        </a:rPr>
                        <a:t> UI/L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58503821"/>
                  </a:ext>
                </a:extLst>
              </a:tr>
              <a:tr h="385525">
                <a:tc>
                  <a:txBody>
                    <a:bodyPr/>
                    <a:lstStyle/>
                    <a:p>
                      <a:pPr marL="0" marR="0" algn="just">
                        <a:lnSpc>
                          <a:spcPct val="107000"/>
                        </a:lnSpc>
                        <a:spcBef>
                          <a:spcPts val="0"/>
                        </a:spcBef>
                        <a:spcAft>
                          <a:spcPts val="0"/>
                        </a:spcAft>
                      </a:pPr>
                      <a:r>
                        <a:rPr lang="en-US" sz="1300">
                          <a:effectLst/>
                        </a:rPr>
                        <a:t>AST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2</a:t>
                      </a:r>
                      <a:r>
                        <a:rPr lang="vi-VN" sz="1300">
                          <a:effectLst/>
                        </a:rPr>
                        <a:t>12 </a:t>
                      </a:r>
                      <a:r>
                        <a:rPr lang="en-US" sz="1300">
                          <a:effectLst/>
                        </a:rPr>
                        <a:t>UI/L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98076520"/>
                  </a:ext>
                </a:extLst>
              </a:tr>
            </a:tbl>
          </a:graphicData>
        </a:graphic>
      </p:graphicFrame>
    </p:spTree>
    <p:extLst>
      <p:ext uri="{BB962C8B-B14F-4D97-AF65-F5344CB8AC3E}">
        <p14:creationId xmlns:p14="http://schemas.microsoft.com/office/powerpoint/2010/main" val="87915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a:xfrm>
            <a:off x="841247" y="978619"/>
            <a:ext cx="3410712" cy="1106424"/>
          </a:xfrm>
        </p:spPr>
        <p:txBody>
          <a:bodyPr>
            <a:normAutofit/>
          </a:bodyPr>
          <a:lstStyle/>
          <a:p>
            <a:r>
              <a:rPr lang="en-US" sz="2800"/>
              <a:t>XII. KẾT QUẢ CẬN LÂM SÀNG</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8B7B0F-F065-4ED0-8F04-69D3D93C5E61}"/>
              </a:ext>
            </a:extLst>
          </p:cNvPr>
          <p:cNvSpPr>
            <a:spLocks noGrp="1"/>
          </p:cNvSpPr>
          <p:nvPr>
            <p:ph idx="1"/>
          </p:nvPr>
        </p:nvSpPr>
        <p:spPr>
          <a:xfrm>
            <a:off x="841248" y="2252870"/>
            <a:ext cx="3412219" cy="3560251"/>
          </a:xfrm>
        </p:spPr>
        <p:txBody>
          <a:bodyPr>
            <a:normAutofit/>
          </a:bodyPr>
          <a:lstStyle/>
          <a:p>
            <a:pPr marL="0" indent="0">
              <a:buNone/>
            </a:pPr>
            <a:r>
              <a:rPr lang="en-US" sz="3200" b="1">
                <a:effectLst/>
                <a:latin typeface="Arial" panose="020B0604020202020204" pitchFamily="34" charset="0"/>
                <a:ea typeface="Times New Roman" panose="02020603050405020304" pitchFamily="18" charset="0"/>
                <a:cs typeface="Arial" panose="020B0604020202020204" pitchFamily="34" charset="0"/>
              </a:rPr>
              <a:t>CTM: </a:t>
            </a:r>
            <a:r>
              <a:rPr lang="en-US" sz="3200">
                <a:effectLst/>
                <a:latin typeface="Arial" panose="020B0604020202020204" pitchFamily="34" charset="0"/>
                <a:ea typeface="Times New Roman" panose="02020603050405020304" pitchFamily="18" charset="0"/>
                <a:cs typeface="Arial" panose="020B0604020202020204" pitchFamily="34" charset="0"/>
              </a:rPr>
              <a:t>1</a:t>
            </a:r>
            <a:r>
              <a:rPr lang="vi-VN" sz="3200">
                <a:effectLst/>
                <a:latin typeface="Arial" panose="020B0604020202020204" pitchFamily="34" charset="0"/>
                <a:ea typeface="Times New Roman" panose="02020603050405020304" pitchFamily="18" charset="0"/>
                <a:cs typeface="Arial" panose="020B0604020202020204" pitchFamily="34" charset="0"/>
              </a:rPr>
              <a:t>6/08/2020 </a:t>
            </a:r>
            <a:endParaRPr lang="en-US" sz="320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320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94614B07-ED05-4D75-9D9A-5499E1D7A00F}"/>
              </a:ext>
            </a:extLst>
          </p:cNvPr>
          <p:cNvGraphicFramePr>
            <a:graphicFrameLocks noGrp="1"/>
          </p:cNvGraphicFramePr>
          <p:nvPr>
            <p:extLst>
              <p:ext uri="{D42A27DB-BD31-4B8C-83A1-F6EECF244321}">
                <p14:modId xmlns:p14="http://schemas.microsoft.com/office/powerpoint/2010/main" val="1707525420"/>
              </p:ext>
            </p:extLst>
          </p:nvPr>
        </p:nvGraphicFramePr>
        <p:xfrm>
          <a:off x="5120640" y="633619"/>
          <a:ext cx="6656833" cy="5950060"/>
        </p:xfrm>
        <a:graphic>
          <a:graphicData uri="http://schemas.openxmlformats.org/drawingml/2006/table">
            <a:tbl>
              <a:tblPr firstRow="1" firstCol="1" bandRow="1">
                <a:tableStyleId>{3B4B98B0-60AC-42C2-AFA5-B58CD77FA1E5}</a:tableStyleId>
              </a:tblPr>
              <a:tblGrid>
                <a:gridCol w="3405615">
                  <a:extLst>
                    <a:ext uri="{9D8B030D-6E8A-4147-A177-3AD203B41FA5}">
                      <a16:colId xmlns:a16="http://schemas.microsoft.com/office/drawing/2014/main" val="3732739159"/>
                    </a:ext>
                  </a:extLst>
                </a:gridCol>
                <a:gridCol w="3251218">
                  <a:extLst>
                    <a:ext uri="{9D8B030D-6E8A-4147-A177-3AD203B41FA5}">
                      <a16:colId xmlns:a16="http://schemas.microsoft.com/office/drawing/2014/main" val="1805921693"/>
                    </a:ext>
                  </a:extLst>
                </a:gridCol>
              </a:tblGrid>
              <a:tr h="595006">
                <a:tc>
                  <a:txBody>
                    <a:bodyPr/>
                    <a:lstStyle/>
                    <a:p>
                      <a:pPr marL="0" marR="0" algn="just">
                        <a:lnSpc>
                          <a:spcPct val="107000"/>
                        </a:lnSpc>
                        <a:spcBef>
                          <a:spcPts val="0"/>
                        </a:spcBef>
                        <a:spcAft>
                          <a:spcPts val="800"/>
                        </a:spcAft>
                      </a:pPr>
                      <a:r>
                        <a:rPr lang="en-US" sz="2800">
                          <a:effectLst/>
                        </a:rPr>
                        <a:t>RBC</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0"/>
                        </a:spcAft>
                      </a:pPr>
                      <a:r>
                        <a:rPr lang="en-US" sz="2800">
                          <a:effectLst/>
                        </a:rPr>
                        <a:t>4.</a:t>
                      </a:r>
                      <a:r>
                        <a:rPr lang="vi-VN" sz="2800">
                          <a:effectLst/>
                        </a:rPr>
                        <a:t>93 </a:t>
                      </a:r>
                      <a:r>
                        <a:rPr lang="en-US" sz="2800">
                          <a:effectLst/>
                        </a:rPr>
                        <a:t>T/L</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4269771371"/>
                  </a:ext>
                </a:extLst>
              </a:tr>
              <a:tr h="595006">
                <a:tc>
                  <a:txBody>
                    <a:bodyPr/>
                    <a:lstStyle/>
                    <a:p>
                      <a:pPr marL="0" marR="0" algn="just">
                        <a:lnSpc>
                          <a:spcPct val="107000"/>
                        </a:lnSpc>
                        <a:spcBef>
                          <a:spcPts val="0"/>
                        </a:spcBef>
                        <a:spcAft>
                          <a:spcPts val="800"/>
                        </a:spcAft>
                      </a:pPr>
                      <a:r>
                        <a:rPr lang="en-US" sz="2800">
                          <a:effectLst/>
                        </a:rPr>
                        <a:t>Hb</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0"/>
                        </a:spcAft>
                      </a:pPr>
                      <a:r>
                        <a:rPr lang="en-US" sz="2800">
                          <a:effectLst/>
                        </a:rPr>
                        <a:t>1</a:t>
                      </a:r>
                      <a:r>
                        <a:rPr lang="vi-VN" sz="2800">
                          <a:effectLst/>
                        </a:rPr>
                        <a:t>50</a:t>
                      </a:r>
                      <a:r>
                        <a:rPr lang="en-US" sz="2800">
                          <a:effectLst/>
                        </a:rPr>
                        <a:t> g/L</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990516886"/>
                  </a:ext>
                </a:extLst>
              </a:tr>
              <a:tr h="595006">
                <a:tc>
                  <a:txBody>
                    <a:bodyPr/>
                    <a:lstStyle/>
                    <a:p>
                      <a:pPr marL="0" marR="0" algn="just">
                        <a:lnSpc>
                          <a:spcPct val="107000"/>
                        </a:lnSpc>
                        <a:spcBef>
                          <a:spcPts val="0"/>
                        </a:spcBef>
                        <a:spcAft>
                          <a:spcPts val="800"/>
                        </a:spcAft>
                      </a:pPr>
                      <a:r>
                        <a:rPr lang="en-US" sz="2800">
                          <a:effectLst/>
                        </a:rPr>
                        <a:t>Hct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0"/>
                        </a:spcAft>
                      </a:pPr>
                      <a:r>
                        <a:rPr lang="en-US" sz="2800">
                          <a:effectLst/>
                        </a:rPr>
                        <a:t>4</a:t>
                      </a:r>
                      <a:r>
                        <a:rPr lang="vi-VN" sz="2800">
                          <a:effectLst/>
                        </a:rPr>
                        <a:t>3.6 </a:t>
                      </a:r>
                      <a:r>
                        <a:rPr lang="en-US" sz="2800">
                          <a:effectLst/>
                        </a:rPr>
                        <a:t> %</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1924469902"/>
                  </a:ext>
                </a:extLst>
              </a:tr>
              <a:tr h="595006">
                <a:tc>
                  <a:txBody>
                    <a:bodyPr/>
                    <a:lstStyle/>
                    <a:p>
                      <a:pPr marL="0" marR="0" algn="just">
                        <a:lnSpc>
                          <a:spcPct val="107000"/>
                        </a:lnSpc>
                        <a:spcBef>
                          <a:spcPts val="0"/>
                        </a:spcBef>
                        <a:spcAft>
                          <a:spcPts val="800"/>
                        </a:spcAft>
                      </a:pPr>
                      <a:r>
                        <a:rPr lang="en-US" sz="2800">
                          <a:effectLst/>
                        </a:rPr>
                        <a:t>PLT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0"/>
                        </a:spcAft>
                      </a:pPr>
                      <a:r>
                        <a:rPr lang="en-US" sz="2800">
                          <a:effectLst/>
                        </a:rPr>
                        <a:t>3</a:t>
                      </a:r>
                      <a:r>
                        <a:rPr lang="vi-VN" sz="2800">
                          <a:effectLst/>
                        </a:rPr>
                        <a:t>43</a:t>
                      </a:r>
                      <a:r>
                        <a:rPr lang="en-US" sz="2800">
                          <a:effectLst/>
                        </a:rPr>
                        <a:t> G/L</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897818129"/>
                  </a:ext>
                </a:extLst>
              </a:tr>
              <a:tr h="595006">
                <a:tc>
                  <a:txBody>
                    <a:bodyPr/>
                    <a:lstStyle/>
                    <a:p>
                      <a:pPr marL="0" marR="0" algn="just">
                        <a:lnSpc>
                          <a:spcPct val="107000"/>
                        </a:lnSpc>
                        <a:spcBef>
                          <a:spcPts val="0"/>
                        </a:spcBef>
                        <a:spcAft>
                          <a:spcPts val="800"/>
                        </a:spcAft>
                      </a:pPr>
                      <a:r>
                        <a:rPr lang="en-US" sz="2800">
                          <a:effectLst/>
                        </a:rPr>
                        <a:t>WBC</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0"/>
                        </a:spcAft>
                      </a:pPr>
                      <a:r>
                        <a:rPr lang="en-US" sz="2800">
                          <a:effectLst/>
                        </a:rPr>
                        <a:t>1</a:t>
                      </a:r>
                      <a:r>
                        <a:rPr lang="vi-VN" sz="2800">
                          <a:effectLst/>
                        </a:rPr>
                        <a:t>0.95 </a:t>
                      </a:r>
                      <a:r>
                        <a:rPr lang="en-US" sz="2800">
                          <a:effectLst/>
                        </a:rPr>
                        <a:t>G/L</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899181711"/>
                  </a:ext>
                </a:extLst>
              </a:tr>
              <a:tr h="595006">
                <a:tc>
                  <a:txBody>
                    <a:bodyPr/>
                    <a:lstStyle/>
                    <a:p>
                      <a:pPr marL="0" marR="0" algn="just">
                        <a:lnSpc>
                          <a:spcPct val="107000"/>
                        </a:lnSpc>
                        <a:spcBef>
                          <a:spcPts val="0"/>
                        </a:spcBef>
                        <a:spcAft>
                          <a:spcPts val="800"/>
                        </a:spcAft>
                      </a:pPr>
                      <a:r>
                        <a:rPr lang="en-US" sz="2800">
                          <a:effectLst/>
                        </a:rPr>
                        <a:t>NEU (%NEU)</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800"/>
                        </a:spcAft>
                      </a:pPr>
                      <a:r>
                        <a:rPr lang="vi-VN" sz="2800">
                          <a:effectLst/>
                        </a:rPr>
                        <a:t>8</a:t>
                      </a:r>
                      <a:r>
                        <a:rPr lang="en-US" sz="2800">
                          <a:effectLst/>
                        </a:rPr>
                        <a:t>.</a:t>
                      </a:r>
                      <a:r>
                        <a:rPr lang="vi-VN" sz="2800">
                          <a:effectLst/>
                        </a:rPr>
                        <a:t>3</a:t>
                      </a:r>
                      <a:r>
                        <a:rPr lang="en-US" sz="2800">
                          <a:effectLst/>
                        </a:rPr>
                        <a:t>2 G/L (</a:t>
                      </a:r>
                      <a:r>
                        <a:rPr lang="vi-VN" sz="2800">
                          <a:effectLst/>
                        </a:rPr>
                        <a:t>76</a:t>
                      </a:r>
                      <a:r>
                        <a:rPr lang="en-US" sz="2800">
                          <a:effectLst/>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997037177"/>
                  </a:ext>
                </a:extLst>
              </a:tr>
              <a:tr h="595006">
                <a:tc>
                  <a:txBody>
                    <a:bodyPr/>
                    <a:lstStyle/>
                    <a:p>
                      <a:pPr marL="0" marR="0" algn="just">
                        <a:lnSpc>
                          <a:spcPct val="107000"/>
                        </a:lnSpc>
                        <a:spcBef>
                          <a:spcPts val="0"/>
                        </a:spcBef>
                        <a:spcAft>
                          <a:spcPts val="800"/>
                        </a:spcAft>
                      </a:pPr>
                      <a:r>
                        <a:rPr lang="en-US" sz="2800">
                          <a:effectLst/>
                        </a:rPr>
                        <a:t>LYM (%LYM)</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800"/>
                        </a:spcAft>
                      </a:pPr>
                      <a:r>
                        <a:rPr lang="en-US" sz="2800">
                          <a:effectLst/>
                        </a:rPr>
                        <a:t>1.</a:t>
                      </a:r>
                      <a:r>
                        <a:rPr lang="vi-VN" sz="2800">
                          <a:effectLst/>
                        </a:rPr>
                        <a:t>84</a:t>
                      </a:r>
                      <a:r>
                        <a:rPr lang="en-US" sz="2800">
                          <a:effectLst/>
                        </a:rPr>
                        <a:t> G/L (1</a:t>
                      </a:r>
                      <a:r>
                        <a:rPr lang="vi-VN" sz="2800">
                          <a:effectLst/>
                        </a:rPr>
                        <a:t>6.8</a:t>
                      </a:r>
                      <a:r>
                        <a:rPr lang="en-US" sz="2800">
                          <a:effectLst/>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3959389507"/>
                  </a:ext>
                </a:extLst>
              </a:tr>
              <a:tr h="595006">
                <a:tc>
                  <a:txBody>
                    <a:bodyPr/>
                    <a:lstStyle/>
                    <a:p>
                      <a:pPr marL="0" marR="0" algn="just">
                        <a:lnSpc>
                          <a:spcPct val="107000"/>
                        </a:lnSpc>
                        <a:spcBef>
                          <a:spcPts val="0"/>
                        </a:spcBef>
                        <a:spcAft>
                          <a:spcPts val="800"/>
                        </a:spcAft>
                      </a:pPr>
                      <a:r>
                        <a:rPr lang="en-US" sz="2800">
                          <a:effectLst/>
                        </a:rPr>
                        <a:t>MONO (%MONO)</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800"/>
                        </a:spcAft>
                      </a:pPr>
                      <a:r>
                        <a:rPr lang="en-US" sz="2800">
                          <a:effectLst/>
                        </a:rPr>
                        <a:t>0.</a:t>
                      </a:r>
                      <a:r>
                        <a:rPr lang="vi-VN" sz="2800">
                          <a:effectLst/>
                        </a:rPr>
                        <a:t>69</a:t>
                      </a:r>
                      <a:r>
                        <a:rPr lang="en-US" sz="2800">
                          <a:effectLst/>
                        </a:rPr>
                        <a:t> G/L (</a:t>
                      </a:r>
                      <a:r>
                        <a:rPr lang="vi-VN" sz="2800">
                          <a:effectLst/>
                        </a:rPr>
                        <a:t>6.3</a:t>
                      </a:r>
                      <a:r>
                        <a:rPr lang="en-US" sz="2800">
                          <a:effectLst/>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796055418"/>
                  </a:ext>
                </a:extLst>
              </a:tr>
              <a:tr h="595006">
                <a:tc>
                  <a:txBody>
                    <a:bodyPr/>
                    <a:lstStyle/>
                    <a:p>
                      <a:pPr marL="0" marR="0" algn="just">
                        <a:lnSpc>
                          <a:spcPct val="107000"/>
                        </a:lnSpc>
                        <a:spcBef>
                          <a:spcPts val="0"/>
                        </a:spcBef>
                        <a:spcAft>
                          <a:spcPts val="800"/>
                        </a:spcAft>
                      </a:pPr>
                      <a:r>
                        <a:rPr lang="en-US" sz="2800">
                          <a:effectLst/>
                        </a:rPr>
                        <a:t>EOS (%EOS)</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800"/>
                        </a:spcAft>
                      </a:pPr>
                      <a:r>
                        <a:rPr lang="en-US" sz="2800">
                          <a:effectLst/>
                        </a:rPr>
                        <a:t>0.0</a:t>
                      </a:r>
                      <a:r>
                        <a:rPr lang="vi-VN" sz="2800">
                          <a:effectLst/>
                        </a:rPr>
                        <a:t>8</a:t>
                      </a:r>
                      <a:r>
                        <a:rPr lang="en-US" sz="2800">
                          <a:effectLst/>
                        </a:rPr>
                        <a:t> G/L (0.</a:t>
                      </a:r>
                      <a:r>
                        <a:rPr lang="vi-VN" sz="2800">
                          <a:effectLst/>
                        </a:rPr>
                        <a:t>7</a:t>
                      </a:r>
                      <a:r>
                        <a:rPr lang="en-US" sz="2800">
                          <a:effectLst/>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2062142756"/>
                  </a:ext>
                </a:extLst>
              </a:tr>
              <a:tr h="595006">
                <a:tc>
                  <a:txBody>
                    <a:bodyPr/>
                    <a:lstStyle/>
                    <a:p>
                      <a:pPr marL="0" marR="0" algn="just">
                        <a:lnSpc>
                          <a:spcPct val="107000"/>
                        </a:lnSpc>
                        <a:spcBef>
                          <a:spcPts val="0"/>
                        </a:spcBef>
                        <a:spcAft>
                          <a:spcPts val="800"/>
                        </a:spcAft>
                      </a:pPr>
                      <a:r>
                        <a:rPr lang="en-US" sz="2800">
                          <a:effectLst/>
                        </a:rPr>
                        <a:t>BASO (%BASO)</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tc>
                  <a:txBody>
                    <a:bodyPr/>
                    <a:lstStyle/>
                    <a:p>
                      <a:pPr marL="0" marR="0" algn="just">
                        <a:lnSpc>
                          <a:spcPct val="107000"/>
                        </a:lnSpc>
                        <a:spcBef>
                          <a:spcPts val="0"/>
                        </a:spcBef>
                        <a:spcAft>
                          <a:spcPts val="800"/>
                        </a:spcAft>
                      </a:pPr>
                      <a:r>
                        <a:rPr lang="en-US" sz="2800">
                          <a:effectLst/>
                        </a:rPr>
                        <a:t>0.0</a:t>
                      </a:r>
                      <a:r>
                        <a:rPr lang="vi-VN" sz="2800">
                          <a:effectLst/>
                        </a:rPr>
                        <a:t>2</a:t>
                      </a:r>
                      <a:r>
                        <a:rPr lang="en-US" sz="2800">
                          <a:effectLst/>
                        </a:rPr>
                        <a:t> G/L (0.</a:t>
                      </a:r>
                      <a:r>
                        <a:rPr lang="vi-VN" sz="2800">
                          <a:effectLst/>
                        </a:rPr>
                        <a:t>2</a:t>
                      </a:r>
                      <a:r>
                        <a:rPr lang="en-US" sz="2800">
                          <a:effectLst/>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148219" marR="148219" marT="0" marB="0" anchor="ctr"/>
                </a:tc>
                <a:extLst>
                  <a:ext uri="{0D108BD9-81ED-4DB2-BD59-A6C34878D82A}">
                    <a16:rowId xmlns:a16="http://schemas.microsoft.com/office/drawing/2014/main" val="2097650269"/>
                  </a:ext>
                </a:extLst>
              </a:tr>
            </a:tbl>
          </a:graphicData>
        </a:graphic>
      </p:graphicFrame>
    </p:spTree>
    <p:extLst>
      <p:ext uri="{BB962C8B-B14F-4D97-AF65-F5344CB8AC3E}">
        <p14:creationId xmlns:p14="http://schemas.microsoft.com/office/powerpoint/2010/main" val="1372731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AAB-3D4C-4499-8BBB-DBE168C7984E}"/>
              </a:ext>
            </a:extLst>
          </p:cNvPr>
          <p:cNvSpPr>
            <a:spLocks noGrp="1"/>
          </p:cNvSpPr>
          <p:nvPr>
            <p:ph type="title"/>
          </p:nvPr>
        </p:nvSpPr>
        <p:spPr/>
        <p:txBody>
          <a:bodyPr/>
          <a:lstStyle/>
          <a:p>
            <a:r>
              <a:rPr lang="en-US"/>
              <a:t>XII. KẾT QUẢ CẬN LÂM SÀNG</a:t>
            </a:r>
          </a:p>
        </p:txBody>
      </p:sp>
      <p:sp>
        <p:nvSpPr>
          <p:cNvPr id="6" name="Content Placeholder 5">
            <a:extLst>
              <a:ext uri="{FF2B5EF4-FFF2-40B4-BE49-F238E27FC236}">
                <a16:creationId xmlns:a16="http://schemas.microsoft.com/office/drawing/2014/main" id="{3EF134D2-46D0-49C3-913F-7C6BA8CE5798}"/>
              </a:ext>
            </a:extLst>
          </p:cNvPr>
          <p:cNvSpPr>
            <a:spLocks noGrp="1"/>
          </p:cNvSpPr>
          <p:nvPr>
            <p:ph idx="1"/>
          </p:nvPr>
        </p:nvSpPr>
        <p:spPr>
          <a:xfrm>
            <a:off x="528065" y="1966330"/>
            <a:ext cx="9994392" cy="665226"/>
          </a:xfrm>
        </p:spPr>
        <p:txBody>
          <a:bodyPr>
            <a:normAutofit/>
          </a:bodyPr>
          <a:lstStyle/>
          <a:p>
            <a:pPr marL="0" indent="0">
              <a:buNone/>
            </a:pPr>
            <a:r>
              <a:rPr lang="en-US" b="1">
                <a:latin typeface="Arial" panose="020B0604020202020204" pitchFamily="34" charset="0"/>
                <a:cs typeface="Arial" panose="020B0604020202020204" pitchFamily="34" charset="0"/>
              </a:rPr>
              <a:t>Ion </a:t>
            </a:r>
            <a:r>
              <a:rPr lang="en-US" b="1" err="1">
                <a:latin typeface="Arial" panose="020B0604020202020204" pitchFamily="34" charset="0"/>
                <a:cs typeface="Arial" panose="020B0604020202020204" pitchFamily="34" charset="0"/>
              </a:rPr>
              <a:t>đồ</a:t>
            </a:r>
            <a:endParaRPr lang="en-US" b="1">
              <a:latin typeface="Arial" panose="020B0604020202020204" pitchFamily="34" charset="0"/>
              <a:cs typeface="Arial" panose="020B0604020202020204" pitchFamily="34" charset="0"/>
            </a:endParaRPr>
          </a:p>
          <a:p>
            <a:pPr marL="0" indent="0">
              <a:buNone/>
            </a:pPr>
            <a:endParaRPr lang="en-US" b="1">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5966F586-07F3-4CC3-9997-CF801B876A4B}"/>
              </a:ext>
            </a:extLst>
          </p:cNvPr>
          <p:cNvGraphicFramePr>
            <a:graphicFrameLocks noGrp="1"/>
          </p:cNvGraphicFramePr>
          <p:nvPr>
            <p:extLst>
              <p:ext uri="{D42A27DB-BD31-4B8C-83A1-F6EECF244321}">
                <p14:modId xmlns:p14="http://schemas.microsoft.com/office/powerpoint/2010/main" val="3316519872"/>
              </p:ext>
            </p:extLst>
          </p:nvPr>
        </p:nvGraphicFramePr>
        <p:xfrm>
          <a:off x="851535" y="2435310"/>
          <a:ext cx="9692639" cy="1582652"/>
        </p:xfrm>
        <a:graphic>
          <a:graphicData uri="http://schemas.openxmlformats.org/drawingml/2006/table">
            <a:tbl>
              <a:tblPr firstRow="1" firstCol="1" bandRow="1">
                <a:tableStyleId>{5C22544A-7EE6-4342-B048-85BDC9FD1C3A}</a:tableStyleId>
              </a:tblPr>
              <a:tblGrid>
                <a:gridCol w="2927520">
                  <a:extLst>
                    <a:ext uri="{9D8B030D-6E8A-4147-A177-3AD203B41FA5}">
                      <a16:colId xmlns:a16="http://schemas.microsoft.com/office/drawing/2014/main" val="1036960331"/>
                    </a:ext>
                  </a:extLst>
                </a:gridCol>
                <a:gridCol w="2236371">
                  <a:extLst>
                    <a:ext uri="{9D8B030D-6E8A-4147-A177-3AD203B41FA5}">
                      <a16:colId xmlns:a16="http://schemas.microsoft.com/office/drawing/2014/main" val="3864437541"/>
                    </a:ext>
                  </a:extLst>
                </a:gridCol>
                <a:gridCol w="2326743">
                  <a:extLst>
                    <a:ext uri="{9D8B030D-6E8A-4147-A177-3AD203B41FA5}">
                      <a16:colId xmlns:a16="http://schemas.microsoft.com/office/drawing/2014/main" val="214284725"/>
                    </a:ext>
                  </a:extLst>
                </a:gridCol>
                <a:gridCol w="2202005">
                  <a:extLst>
                    <a:ext uri="{9D8B030D-6E8A-4147-A177-3AD203B41FA5}">
                      <a16:colId xmlns:a16="http://schemas.microsoft.com/office/drawing/2014/main" val="1269350268"/>
                    </a:ext>
                  </a:extLst>
                </a:gridCol>
              </a:tblGrid>
              <a:tr h="786797">
                <a:tc>
                  <a:txBody>
                    <a:bodyPr/>
                    <a:lstStyle/>
                    <a:p>
                      <a:pPr marL="0" marR="0" algn="just">
                        <a:lnSpc>
                          <a:spcPct val="107000"/>
                        </a:lnSpc>
                        <a:spcBef>
                          <a:spcPts val="0"/>
                        </a:spcBef>
                        <a:spcAft>
                          <a:spcPts val="800"/>
                        </a:spcAft>
                      </a:pPr>
                      <a:r>
                        <a:rPr lang="en-US" sz="13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en-US" sz="1300">
                          <a:effectLst/>
                        </a:rPr>
                        <a:t>1</a:t>
                      </a:r>
                      <a:r>
                        <a:rPr lang="vi-VN" sz="1300">
                          <a:effectLst/>
                        </a:rPr>
                        <a:t>6h47</a:t>
                      </a:r>
                      <a:r>
                        <a:rPr lang="en-US" sz="1300">
                          <a:effectLst/>
                        </a:rPr>
                        <a:t> 1</a:t>
                      </a:r>
                      <a:r>
                        <a:rPr lang="vi-VN" sz="1300">
                          <a:effectLst/>
                        </a:rPr>
                        <a:t>6</a:t>
                      </a:r>
                      <a:r>
                        <a:rPr lang="en-US" sz="1300">
                          <a:effectLst/>
                        </a:rPr>
                        <a:t>/09/2020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vi-VN" sz="1300">
                          <a:effectLst/>
                        </a:rPr>
                        <a:t>17h </a:t>
                      </a:r>
                      <a:r>
                        <a:rPr lang="en-US" sz="1300">
                          <a:effectLst/>
                        </a:rPr>
                        <a:t>1</a:t>
                      </a:r>
                      <a:r>
                        <a:rPr lang="vi-VN" sz="1300">
                          <a:effectLst/>
                        </a:rPr>
                        <a:t>8</a:t>
                      </a:r>
                      <a:r>
                        <a:rPr lang="en-US" sz="1300">
                          <a:effectLst/>
                        </a:rPr>
                        <a:t>/09/2020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en-US" sz="1300">
                          <a:effectLst/>
                        </a:rPr>
                        <a:t>8</a:t>
                      </a:r>
                      <a:r>
                        <a:rPr lang="vi-VN" sz="1300">
                          <a:effectLst/>
                        </a:rPr>
                        <a:t>h 19</a:t>
                      </a:r>
                      <a:r>
                        <a:rPr lang="en-US" sz="1300">
                          <a:effectLst/>
                        </a:rPr>
                        <a:t>/09/2020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85814750"/>
                  </a:ext>
                </a:extLst>
              </a:tr>
              <a:tr h="265285">
                <a:tc>
                  <a:txBody>
                    <a:bodyPr/>
                    <a:lstStyle/>
                    <a:p>
                      <a:pPr marL="0" marR="0" algn="just">
                        <a:lnSpc>
                          <a:spcPct val="107000"/>
                        </a:lnSpc>
                        <a:spcBef>
                          <a:spcPts val="0"/>
                        </a:spcBef>
                        <a:spcAft>
                          <a:spcPts val="800"/>
                        </a:spcAft>
                      </a:pPr>
                      <a:r>
                        <a:rPr lang="en-US" sz="1300">
                          <a:effectLst/>
                        </a:rPr>
                        <a:t>Na+ (mmol/L)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13</a:t>
                      </a:r>
                      <a:r>
                        <a:rPr lang="vi-VN" sz="13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a:t>
                      </a:r>
                      <a:r>
                        <a:rPr lang="vi-VN" sz="1300">
                          <a:effectLst/>
                        </a:rPr>
                        <a:t>35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0667009"/>
                  </a:ext>
                </a:extLst>
              </a:tr>
              <a:tr h="265285">
                <a:tc>
                  <a:txBody>
                    <a:bodyPr/>
                    <a:lstStyle/>
                    <a:p>
                      <a:pPr marL="0" marR="0" algn="just">
                        <a:lnSpc>
                          <a:spcPct val="107000"/>
                        </a:lnSpc>
                        <a:spcBef>
                          <a:spcPts val="0"/>
                        </a:spcBef>
                        <a:spcAft>
                          <a:spcPts val="800"/>
                        </a:spcAft>
                      </a:pPr>
                      <a:r>
                        <a:rPr lang="en-US" sz="1300">
                          <a:effectLst/>
                        </a:rPr>
                        <a:t>K+ (mmol/L)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vi-VN" sz="1300">
                          <a:effectLst/>
                        </a:rPr>
                        <a:t>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vi-VN" sz="1300">
                          <a:effectLst/>
                        </a:rPr>
                        <a:t>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800"/>
                        </a:spcAft>
                      </a:pPr>
                      <a:r>
                        <a:rPr lang="vi-VN" sz="1300">
                          <a:effectLst/>
                        </a:rPr>
                        <a:t>3.8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8872503"/>
                  </a:ext>
                </a:extLst>
              </a:tr>
              <a:tr h="265285">
                <a:tc>
                  <a:txBody>
                    <a:bodyPr/>
                    <a:lstStyle/>
                    <a:p>
                      <a:pPr marL="0" marR="0" algn="just">
                        <a:lnSpc>
                          <a:spcPct val="107000"/>
                        </a:lnSpc>
                        <a:spcBef>
                          <a:spcPts val="0"/>
                        </a:spcBef>
                        <a:spcAft>
                          <a:spcPts val="800"/>
                        </a:spcAft>
                      </a:pPr>
                      <a:r>
                        <a:rPr lang="en-US" sz="1300">
                          <a:effectLst/>
                        </a:rPr>
                        <a:t>Cl- (mmol/L)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10</a:t>
                      </a:r>
                      <a:r>
                        <a:rPr lang="vi-VN" sz="1300">
                          <a:effectLst/>
                        </a:rPr>
                        <a:t>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300">
                          <a:effectLst/>
                        </a:rPr>
                        <a:t>10</a:t>
                      </a:r>
                      <a:r>
                        <a:rPr lang="vi-VN" sz="13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800"/>
                        </a:spcAft>
                      </a:pPr>
                      <a:r>
                        <a:rPr lang="en-US" sz="1300">
                          <a:effectLst/>
                        </a:rPr>
                        <a:t>105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89370715"/>
                  </a:ext>
                </a:extLst>
              </a:tr>
            </a:tbl>
          </a:graphicData>
        </a:graphic>
      </p:graphicFrame>
      <p:sp>
        <p:nvSpPr>
          <p:cNvPr id="8" name="Content Placeholder 2">
            <a:extLst>
              <a:ext uri="{FF2B5EF4-FFF2-40B4-BE49-F238E27FC236}">
                <a16:creationId xmlns:a16="http://schemas.microsoft.com/office/drawing/2014/main" id="{E5293EB0-9EE9-4F81-A303-A8F89359F331}"/>
              </a:ext>
            </a:extLst>
          </p:cNvPr>
          <p:cNvSpPr txBox="1">
            <a:spLocks/>
          </p:cNvSpPr>
          <p:nvPr/>
        </p:nvSpPr>
        <p:spPr>
          <a:xfrm>
            <a:off x="528065" y="4017962"/>
            <a:ext cx="10168128" cy="141732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latin typeface="Arial" panose="020B0604020202020204" pitchFamily="34" charset="0"/>
                <a:ea typeface="Times New Roman" panose="02020603050405020304" pitchFamily="18" charset="0"/>
                <a:cs typeface="Arial" panose="020B0604020202020204" pitchFamily="34" charset="0"/>
              </a:rPr>
              <a:t>Đông</a:t>
            </a:r>
            <a:r>
              <a:rPr lang="en-US" b="1">
                <a:latin typeface="Arial" panose="020B0604020202020204" pitchFamily="34" charset="0"/>
                <a:ea typeface="Times New Roman" panose="02020603050405020304" pitchFamily="18" charset="0"/>
                <a:cs typeface="Arial" panose="020B0604020202020204" pitchFamily="34" charset="0"/>
              </a:rPr>
              <a:t> </a:t>
            </a:r>
            <a:r>
              <a:rPr lang="en-US" b="1" err="1">
                <a:latin typeface="Arial" panose="020B0604020202020204" pitchFamily="34" charset="0"/>
                <a:ea typeface="Times New Roman" panose="02020603050405020304" pitchFamily="18" charset="0"/>
                <a:cs typeface="Arial" panose="020B0604020202020204" pitchFamily="34" charset="0"/>
              </a:rPr>
              <a:t>máu</a:t>
            </a:r>
            <a:r>
              <a:rPr lang="en-US" b="1">
                <a:latin typeface="Arial" panose="020B0604020202020204" pitchFamily="34" charset="0"/>
                <a:ea typeface="Times New Roman" panose="02020603050405020304" pitchFamily="18" charset="0"/>
                <a:cs typeface="Arial" panose="020B0604020202020204" pitchFamily="34" charset="0"/>
              </a:rPr>
              <a:t> </a:t>
            </a:r>
            <a:r>
              <a:rPr lang="en-US">
                <a:latin typeface="Arial" panose="020B0604020202020204" pitchFamily="34" charset="0"/>
                <a:ea typeface="Times New Roman" panose="02020603050405020304" pitchFamily="18" charset="0"/>
                <a:cs typeface="Arial" panose="020B0604020202020204" pitchFamily="34" charset="0"/>
              </a:rPr>
              <a:t>(1</a:t>
            </a:r>
            <a:r>
              <a:rPr lang="vi-VN">
                <a:latin typeface="Arial" panose="020B0604020202020204" pitchFamily="34" charset="0"/>
                <a:ea typeface="Times New Roman" panose="02020603050405020304" pitchFamily="18" charset="0"/>
                <a:cs typeface="Arial" panose="020B0604020202020204" pitchFamily="34" charset="0"/>
              </a:rPr>
              <a:t>6</a:t>
            </a:r>
            <a:r>
              <a:rPr lang="en-US">
                <a:latin typeface="Arial" panose="020B0604020202020204" pitchFamily="34" charset="0"/>
                <a:ea typeface="Times New Roman" panose="02020603050405020304" pitchFamily="18" charset="0"/>
                <a:cs typeface="Arial" panose="020B0604020202020204" pitchFamily="34" charset="0"/>
              </a:rPr>
              <a:t>/09/2020)</a:t>
            </a:r>
            <a:r>
              <a:rPr lang="en-US" b="1">
                <a:latin typeface="Arial" panose="020B0604020202020204" pitchFamily="34" charset="0"/>
                <a:ea typeface="Times New Roman" panose="02020603050405020304" pitchFamily="18" charset="0"/>
                <a:cs typeface="Arial" panose="020B0604020202020204" pitchFamily="34" charset="0"/>
              </a:rPr>
              <a:t>: </a:t>
            </a:r>
            <a:endParaRPr lang="en-US">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320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AA97B48B-541B-40A3-8038-D707F36E0B1B}"/>
              </a:ext>
            </a:extLst>
          </p:cNvPr>
          <p:cNvGraphicFramePr>
            <a:graphicFrameLocks noGrp="1"/>
          </p:cNvGraphicFramePr>
          <p:nvPr>
            <p:extLst>
              <p:ext uri="{D42A27DB-BD31-4B8C-83A1-F6EECF244321}">
                <p14:modId xmlns:p14="http://schemas.microsoft.com/office/powerpoint/2010/main" val="899642864"/>
              </p:ext>
            </p:extLst>
          </p:nvPr>
        </p:nvGraphicFramePr>
        <p:xfrm>
          <a:off x="2628899" y="4486942"/>
          <a:ext cx="6137910" cy="1897380"/>
        </p:xfrm>
        <a:graphic>
          <a:graphicData uri="http://schemas.openxmlformats.org/drawingml/2006/table">
            <a:tbl>
              <a:tblPr firstCol="1">
                <a:tableStyleId>{5C22544A-7EE6-4342-B048-85BDC9FD1C3A}</a:tableStyleId>
              </a:tblPr>
              <a:tblGrid>
                <a:gridCol w="3068955">
                  <a:extLst>
                    <a:ext uri="{9D8B030D-6E8A-4147-A177-3AD203B41FA5}">
                      <a16:colId xmlns:a16="http://schemas.microsoft.com/office/drawing/2014/main" val="3209247568"/>
                    </a:ext>
                  </a:extLst>
                </a:gridCol>
                <a:gridCol w="3068955">
                  <a:extLst>
                    <a:ext uri="{9D8B030D-6E8A-4147-A177-3AD203B41FA5}">
                      <a16:colId xmlns:a16="http://schemas.microsoft.com/office/drawing/2014/main" val="359952510"/>
                    </a:ext>
                  </a:extLst>
                </a:gridCol>
              </a:tblGrid>
              <a:tr h="316230">
                <a:tc>
                  <a:txBody>
                    <a:bodyPr/>
                    <a:lstStyle/>
                    <a:p>
                      <a:pPr marL="0" marR="0" algn="just">
                        <a:lnSpc>
                          <a:spcPct val="107000"/>
                        </a:lnSpc>
                        <a:spcBef>
                          <a:spcPts val="0"/>
                        </a:spcBef>
                        <a:spcAft>
                          <a:spcPts val="0"/>
                        </a:spcAft>
                      </a:pPr>
                      <a:r>
                        <a:rPr lang="en-US" sz="1300">
                          <a:effectLst/>
                        </a:rPr>
                        <a:t>Đông máu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677238"/>
                  </a:ext>
                </a:extLst>
              </a:tr>
              <a:tr h="316230">
                <a:tc>
                  <a:txBody>
                    <a:bodyPr/>
                    <a:lstStyle/>
                    <a:p>
                      <a:pPr marL="0" marR="0" algn="just">
                        <a:lnSpc>
                          <a:spcPct val="107000"/>
                        </a:lnSpc>
                        <a:spcBef>
                          <a:spcPts val="0"/>
                        </a:spcBef>
                        <a:spcAft>
                          <a:spcPts val="0"/>
                        </a:spcAft>
                      </a:pPr>
                      <a:r>
                        <a:rPr lang="vi-VN" sz="1300">
                          <a:effectLst/>
                        </a:rPr>
                        <a:t>PT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vi-VN" sz="1300">
                          <a:effectLst/>
                        </a:rPr>
                        <a:t>11.0</a:t>
                      </a:r>
                      <a:r>
                        <a:rPr lang="en-US" sz="1300">
                          <a:effectLst/>
                        </a:rPr>
                        <a:t> giây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90962245"/>
                  </a:ext>
                </a:extLst>
              </a:tr>
              <a:tr h="316230">
                <a:tc>
                  <a:txBody>
                    <a:bodyPr/>
                    <a:lstStyle/>
                    <a:p>
                      <a:pPr marL="0" marR="0" algn="just">
                        <a:lnSpc>
                          <a:spcPct val="107000"/>
                        </a:lnSpc>
                        <a:spcBef>
                          <a:spcPts val="0"/>
                        </a:spcBef>
                        <a:spcAft>
                          <a:spcPts val="0"/>
                        </a:spcAft>
                      </a:pPr>
                      <a:r>
                        <a:rPr lang="vi-VN" sz="1300">
                          <a:effectLst/>
                        </a:rPr>
                        <a:t>INR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vi-VN" sz="1300">
                          <a:effectLst/>
                        </a:rPr>
                        <a:t>1.02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69961709"/>
                  </a:ext>
                </a:extLst>
              </a:tr>
              <a:tr h="316230">
                <a:tc>
                  <a:txBody>
                    <a:bodyPr/>
                    <a:lstStyle/>
                    <a:p>
                      <a:pPr marL="0" marR="0" algn="just">
                        <a:lnSpc>
                          <a:spcPct val="107000"/>
                        </a:lnSpc>
                        <a:spcBef>
                          <a:spcPts val="0"/>
                        </a:spcBef>
                        <a:spcAft>
                          <a:spcPts val="0"/>
                        </a:spcAft>
                      </a:pPr>
                      <a:r>
                        <a:rPr lang="vi-VN" sz="1300">
                          <a:effectLst/>
                        </a:rPr>
                        <a:t>FIB</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vi-VN" sz="1300">
                          <a:effectLst/>
                        </a:rPr>
                        <a:t>4.44 g/L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39916237"/>
                  </a:ext>
                </a:extLst>
              </a:tr>
              <a:tr h="316230">
                <a:tc>
                  <a:txBody>
                    <a:bodyPr/>
                    <a:lstStyle/>
                    <a:p>
                      <a:pPr marL="0" marR="0" algn="just">
                        <a:lnSpc>
                          <a:spcPct val="107000"/>
                        </a:lnSpc>
                        <a:spcBef>
                          <a:spcPts val="0"/>
                        </a:spcBef>
                        <a:spcAft>
                          <a:spcPts val="0"/>
                        </a:spcAft>
                      </a:pPr>
                      <a:r>
                        <a:rPr lang="en-US" sz="1300">
                          <a:effectLst/>
                        </a:rPr>
                        <a:t>APTT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228600" marR="0" algn="ctr">
                        <a:lnSpc>
                          <a:spcPct val="107000"/>
                        </a:lnSpc>
                        <a:spcBef>
                          <a:spcPts val="0"/>
                        </a:spcBef>
                        <a:spcAft>
                          <a:spcPts val="0"/>
                        </a:spcAft>
                      </a:pPr>
                      <a:r>
                        <a:rPr lang="en-US" sz="1300">
                          <a:effectLst/>
                        </a:rPr>
                        <a:t>3</a:t>
                      </a:r>
                      <a:r>
                        <a:rPr lang="vi-VN" sz="1300">
                          <a:effectLst/>
                        </a:rPr>
                        <a:t>1.6</a:t>
                      </a:r>
                      <a:r>
                        <a:rPr lang="en-US" sz="1300">
                          <a:effectLst/>
                        </a:rPr>
                        <a:t> giây (26-37)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62775458"/>
                  </a:ext>
                </a:extLst>
              </a:tr>
              <a:tr h="316230">
                <a:tc>
                  <a:txBody>
                    <a:bodyPr/>
                    <a:lstStyle/>
                    <a:p>
                      <a:pPr marL="0" marR="0" algn="just">
                        <a:lnSpc>
                          <a:spcPct val="107000"/>
                        </a:lnSpc>
                        <a:spcBef>
                          <a:spcPts val="0"/>
                        </a:spcBef>
                        <a:spcAft>
                          <a:spcPts val="0"/>
                        </a:spcAft>
                      </a:pPr>
                      <a:r>
                        <a:rPr lang="vi-VN" sz="1300">
                          <a:effectLst/>
                        </a:rPr>
                        <a:t>rAPTT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228600" marR="0" algn="ctr">
                        <a:lnSpc>
                          <a:spcPct val="107000"/>
                        </a:lnSpc>
                        <a:spcBef>
                          <a:spcPts val="0"/>
                        </a:spcBef>
                        <a:spcAft>
                          <a:spcPts val="0"/>
                        </a:spcAft>
                      </a:pPr>
                      <a:r>
                        <a:rPr lang="en-US" sz="1300">
                          <a:effectLst/>
                        </a:rPr>
                        <a:t>1.</a:t>
                      </a:r>
                      <a:r>
                        <a:rPr lang="vi-VN" sz="1300">
                          <a:effectLst/>
                        </a:rPr>
                        <a:t>15</a:t>
                      </a:r>
                      <a:r>
                        <a:rPr lang="en-US" sz="1300">
                          <a:effectLst/>
                        </a:rPr>
                        <a:t> (0.8-1.2)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77160358"/>
                  </a:ext>
                </a:extLst>
              </a:tr>
            </a:tbl>
          </a:graphicData>
        </a:graphic>
      </p:graphicFrame>
      <p:sp>
        <p:nvSpPr>
          <p:cNvPr id="12" name="TextBox 11">
            <a:extLst>
              <a:ext uri="{FF2B5EF4-FFF2-40B4-BE49-F238E27FC236}">
                <a16:creationId xmlns:a16="http://schemas.microsoft.com/office/drawing/2014/main" id="{EAB17C55-BC1C-432E-8D3E-1F8CC1BD685F}"/>
              </a:ext>
            </a:extLst>
          </p:cNvPr>
          <p:cNvSpPr txBox="1"/>
          <p:nvPr/>
        </p:nvSpPr>
        <p:spPr>
          <a:xfrm>
            <a:off x="528064" y="6327172"/>
            <a:ext cx="9256015" cy="458780"/>
          </a:xfrm>
          <a:prstGeom prst="rect">
            <a:avLst/>
          </a:prstGeom>
          <a:noFill/>
        </p:spPr>
        <p:txBody>
          <a:bodyPr wrap="square">
            <a:spAutoFit/>
          </a:bodyPr>
          <a:lstStyle/>
          <a:p>
            <a:pPr marR="0" lvl="0" algn="just">
              <a:lnSpc>
                <a:spcPct val="107000"/>
              </a:lnSpc>
              <a:spcBef>
                <a:spcPts val="0"/>
              </a:spcBef>
              <a:spcAft>
                <a:spcPts val="0"/>
              </a:spcAft>
            </a:pPr>
            <a:r>
              <a:rPr lang="en-US" sz="2400" b="1" err="1">
                <a:effectLst/>
                <a:latin typeface="Arial" panose="020B0604020202020204" pitchFamily="34" charset="0"/>
                <a:ea typeface="Times New Roman" panose="02020603050405020304" pitchFamily="18" charset="0"/>
                <a:cs typeface="Arial" panose="020B0604020202020204" pitchFamily="34" charset="0"/>
              </a:rPr>
              <a:t>Đường</a:t>
            </a:r>
            <a:r>
              <a:rPr lang="en-US" sz="2400" b="1">
                <a:effectLst/>
                <a:latin typeface="Arial" panose="020B0604020202020204" pitchFamily="34" charset="0"/>
                <a:ea typeface="Times New Roman" panose="02020603050405020304" pitchFamily="18" charset="0"/>
                <a:cs typeface="Arial" panose="020B0604020202020204" pitchFamily="34" charset="0"/>
              </a:rPr>
              <a:t> </a:t>
            </a:r>
            <a:r>
              <a:rPr lang="en-US" sz="2400" b="1" err="1">
                <a:effectLst/>
                <a:latin typeface="Arial" panose="020B0604020202020204" pitchFamily="34" charset="0"/>
                <a:ea typeface="Times New Roman" panose="02020603050405020304" pitchFamily="18" charset="0"/>
                <a:cs typeface="Arial" panose="020B0604020202020204" pitchFamily="34" charset="0"/>
              </a:rPr>
              <a:t>huyết</a:t>
            </a:r>
            <a:r>
              <a:rPr lang="en-US" sz="2400" b="1">
                <a:latin typeface="Arial" panose="020B0604020202020204" pitchFamily="34" charset="0"/>
                <a:ea typeface="Times New Roman" panose="02020603050405020304" pitchFamily="18" charset="0"/>
                <a:cs typeface="Arial" panose="020B0604020202020204" pitchFamily="34" charset="0"/>
              </a:rPr>
              <a:t> </a:t>
            </a:r>
            <a:r>
              <a:rPr lang="en-US" sz="2400">
                <a:effectLst/>
                <a:latin typeface="Arial" panose="020B0604020202020204" pitchFamily="34" charset="0"/>
                <a:ea typeface="Times New Roman" panose="02020603050405020304" pitchFamily="18" charset="0"/>
                <a:cs typeface="Arial" panose="020B0604020202020204" pitchFamily="34" charset="0"/>
              </a:rPr>
              <a:t>16h</a:t>
            </a:r>
            <a:r>
              <a:rPr lang="vi-VN" sz="2400">
                <a:effectLst/>
                <a:latin typeface="Arial" panose="020B0604020202020204" pitchFamily="34" charset="0"/>
                <a:ea typeface="Times New Roman" panose="02020603050405020304" pitchFamily="18" charset="0"/>
                <a:cs typeface="Arial" panose="020B0604020202020204" pitchFamily="34" charset="0"/>
              </a:rPr>
              <a:t>47 </a:t>
            </a:r>
            <a:r>
              <a:rPr lang="en-US" sz="2400">
                <a:effectLst/>
                <a:latin typeface="Arial" panose="020B0604020202020204" pitchFamily="34" charset="0"/>
                <a:ea typeface="Times New Roman" panose="02020603050405020304" pitchFamily="18" charset="0"/>
                <a:cs typeface="Arial" panose="020B0604020202020204" pitchFamily="34" charset="0"/>
              </a:rPr>
              <a:t>1</a:t>
            </a:r>
            <a:r>
              <a:rPr lang="vi-VN" sz="2400">
                <a:effectLst/>
                <a:latin typeface="Arial" panose="020B0604020202020204" pitchFamily="34" charset="0"/>
                <a:ea typeface="Times New Roman" panose="02020603050405020304" pitchFamily="18" charset="0"/>
                <a:cs typeface="Arial" panose="020B0604020202020204" pitchFamily="34" charset="0"/>
              </a:rPr>
              <a:t>6</a:t>
            </a:r>
            <a:r>
              <a:rPr lang="en-US" sz="2400">
                <a:effectLst/>
                <a:latin typeface="Arial" panose="020B0604020202020204" pitchFamily="34" charset="0"/>
                <a:ea typeface="Times New Roman" panose="02020603050405020304" pitchFamily="18" charset="0"/>
                <a:cs typeface="Arial" panose="020B0604020202020204" pitchFamily="34" charset="0"/>
              </a:rPr>
              <a:t>/09/2020: ĐH 8</a:t>
            </a:r>
            <a:r>
              <a:rPr lang="vi-VN" sz="2400">
                <a:effectLst/>
                <a:latin typeface="Arial" panose="020B0604020202020204" pitchFamily="34" charset="0"/>
                <a:ea typeface="Times New Roman" panose="02020603050405020304" pitchFamily="18" charset="0"/>
                <a:cs typeface="Arial" panose="020B0604020202020204" pitchFamily="34" charset="0"/>
              </a:rPr>
              <a:t>6</a:t>
            </a:r>
            <a:r>
              <a:rPr lang="en-US" sz="2400">
                <a:effectLst/>
                <a:latin typeface="Arial" panose="020B0604020202020204" pitchFamily="34" charset="0"/>
                <a:ea typeface="Times New Roman" panose="02020603050405020304" pitchFamily="18" charset="0"/>
                <a:cs typeface="Arial" panose="020B0604020202020204" pitchFamily="34" charset="0"/>
              </a:rPr>
              <a:t> mg/dl</a:t>
            </a:r>
            <a:endParaRPr lang="en-US" sz="24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1594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044-1C3E-4666-9B3A-19FD852F75CD}"/>
              </a:ext>
            </a:extLst>
          </p:cNvPr>
          <p:cNvSpPr>
            <a:spLocks noGrp="1"/>
          </p:cNvSpPr>
          <p:nvPr>
            <p:ph type="title"/>
          </p:nvPr>
        </p:nvSpPr>
        <p:spPr/>
        <p:txBody>
          <a:bodyPr/>
          <a:lstStyle/>
          <a:p>
            <a:r>
              <a:rPr lang="en-US"/>
              <a:t>XIII. CHẨN ĐOÁN XÁC ĐỊNH</a:t>
            </a:r>
          </a:p>
        </p:txBody>
      </p:sp>
      <p:sp>
        <p:nvSpPr>
          <p:cNvPr id="3" name="Content Placeholder 2">
            <a:extLst>
              <a:ext uri="{FF2B5EF4-FFF2-40B4-BE49-F238E27FC236}">
                <a16:creationId xmlns:a16="http://schemas.microsoft.com/office/drawing/2014/main" id="{299554AF-185B-44C6-97E4-2D516DDAD6C4}"/>
              </a:ext>
            </a:extLst>
          </p:cNvPr>
          <p:cNvSpPr>
            <a:spLocks noGrp="1"/>
          </p:cNvSpPr>
          <p:nvPr>
            <p:ph idx="1"/>
          </p:nvPr>
        </p:nvSpPr>
        <p:spPr/>
        <p:txBody>
          <a:bodyPr>
            <a:normAutofit/>
          </a:bodyPr>
          <a:lstStyle/>
          <a:p>
            <a:pPr marL="0" indent="0">
              <a:buNone/>
            </a:pPr>
            <a:r>
              <a:rPr lang="en-US" err="1">
                <a:effectLst/>
                <a:latin typeface="Arial" panose="020B0604020202020204" pitchFamily="34" charset="0"/>
                <a:ea typeface="Times New Roman" panose="02020603050405020304" pitchFamily="18" charset="0"/>
                <a:cs typeface="Arial" panose="020B0604020202020204" pitchFamily="34" charset="0"/>
              </a:rPr>
              <a:t>Nhồi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máu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cơ</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tim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cấp</a:t>
            </a:r>
            <a:r>
              <a:rPr lang="en-US">
                <a:effectLst/>
                <a:latin typeface="Arial" panose="020B0604020202020204" pitchFamily="34" charset="0"/>
                <a:ea typeface="Times New Roman" panose="02020603050405020304" pitchFamily="18" charset="0"/>
                <a:cs typeface="Arial" panose="020B0604020202020204" pitchFamily="34" charset="0"/>
              </a:rPr>
              <a:t> ST </a:t>
            </a:r>
            <a:r>
              <a:rPr lang="en-US" err="1">
                <a:effectLst/>
                <a:latin typeface="Arial" panose="020B0604020202020204" pitchFamily="34" charset="0"/>
                <a:ea typeface="Times New Roman" panose="02020603050405020304" pitchFamily="18" charset="0"/>
                <a:cs typeface="Arial" panose="020B0604020202020204" pitchFamily="34" charset="0"/>
              </a:rPr>
              <a:t>chênh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vùng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trước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vách</a:t>
            </a:r>
            <a:r>
              <a:rPr lang="en-US">
                <a:effectLst/>
                <a:latin typeface="Arial" panose="020B0604020202020204" pitchFamily="34" charset="0"/>
                <a:ea typeface="Times New Roman" panose="02020603050405020304" pitchFamily="18" charset="0"/>
                <a:cs typeface="Arial" panose="020B0604020202020204" pitchFamily="34" charset="0"/>
              </a:rPr>
              <a:t> – </a:t>
            </a:r>
            <a:r>
              <a:rPr lang="en-US" err="1">
                <a:effectLst/>
                <a:latin typeface="Arial" panose="020B0604020202020204" pitchFamily="34" charset="0"/>
                <a:ea typeface="Times New Roman" panose="02020603050405020304" pitchFamily="18" charset="0"/>
                <a:cs typeface="Arial" panose="020B0604020202020204" pitchFamily="34" charset="0"/>
              </a:rPr>
              <a:t>mỏm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giờ</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thứ</a:t>
            </a:r>
            <a:r>
              <a:rPr lang="en-US">
                <a:effectLst/>
                <a:latin typeface="Arial" panose="020B0604020202020204" pitchFamily="34" charset="0"/>
                <a:ea typeface="Times New Roman" panose="02020603050405020304" pitchFamily="18" charset="0"/>
                <a:cs typeface="Arial" panose="020B0604020202020204" pitchFamily="34" charset="0"/>
              </a:rPr>
              <a:t> </a:t>
            </a:r>
            <a:r>
              <a:rPr lang="vi-VN">
                <a:effectLst/>
                <a:latin typeface="Arial" panose="020B0604020202020204" pitchFamily="34" charset="0"/>
                <a:ea typeface="Times New Roman" panose="02020603050405020304" pitchFamily="18" charset="0"/>
                <a:cs typeface="Arial" panose="020B0604020202020204" pitchFamily="34" charset="0"/>
              </a:rPr>
              <a:t>3</a:t>
            </a:r>
            <a:r>
              <a:rPr lang="en-US">
                <a:effectLst/>
                <a:latin typeface="Arial" panose="020B0604020202020204" pitchFamily="34" charset="0"/>
                <a:ea typeface="Times New Roman" panose="02020603050405020304" pitchFamily="18" charset="0"/>
                <a:cs typeface="Arial" panose="020B0604020202020204" pitchFamily="34" charset="0"/>
              </a:rPr>
              <a:t>, </a:t>
            </a:r>
            <a:r>
              <a:rPr lang="vi-VN">
                <a:effectLst/>
                <a:latin typeface="Arial" panose="020B0604020202020204" pitchFamily="34" charset="0"/>
                <a:ea typeface="Times New Roman" panose="02020603050405020304" pitchFamily="18" charset="0"/>
                <a:cs typeface="Arial" panose="020B0604020202020204" pitchFamily="34" charset="0"/>
              </a:rPr>
              <a:t>chưa </a:t>
            </a:r>
            <a:r>
              <a:rPr lang="en-US" err="1">
                <a:effectLst/>
                <a:latin typeface="Arial" panose="020B0604020202020204" pitchFamily="34" charset="0"/>
                <a:ea typeface="Times New Roman" panose="02020603050405020304" pitchFamily="18" charset="0"/>
                <a:cs typeface="Arial" panose="020B0604020202020204" pitchFamily="34" charset="0"/>
              </a:rPr>
              <a:t>biến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chứng</a:t>
            </a:r>
            <a:r>
              <a:rPr lang="en-US">
                <a:effectLst/>
                <a:latin typeface="Arial" panose="020B0604020202020204" pitchFamily="34" charset="0"/>
                <a:ea typeface="Times New Roman" panose="02020603050405020304" pitchFamily="18" charset="0"/>
                <a:cs typeface="Arial" panose="020B0604020202020204" pitchFamily="34" charset="0"/>
              </a:rPr>
              <a:t> </a:t>
            </a:r>
            <a:r>
              <a:rPr lang="vi-VN">
                <a:effectLst/>
                <a:latin typeface="Arial" panose="020B0604020202020204" pitchFamily="34" charset="0"/>
                <a:ea typeface="Times New Roman" panose="02020603050405020304" pitchFamily="18" charset="0"/>
                <a:cs typeface="Arial" panose="020B0604020202020204" pitchFamily="34" charset="0"/>
              </a:rPr>
              <a:t>K</a:t>
            </a:r>
            <a:r>
              <a:rPr lang="en-US" err="1">
                <a:effectLst/>
                <a:latin typeface="Arial" panose="020B0604020202020204" pitchFamily="34" charset="0"/>
                <a:ea typeface="Times New Roman" panose="02020603050405020304" pitchFamily="18" charset="0"/>
                <a:cs typeface="Arial" panose="020B0604020202020204" pitchFamily="34" charset="0"/>
              </a:rPr>
              <a:t>illip</a:t>
            </a:r>
            <a:r>
              <a:rPr lang="en-US">
                <a:effectLst/>
                <a:latin typeface="Arial" panose="020B0604020202020204" pitchFamily="34" charset="0"/>
                <a:ea typeface="Times New Roman" panose="02020603050405020304" pitchFamily="18" charset="0"/>
                <a:cs typeface="Arial" panose="020B0604020202020204" pitchFamily="34" charset="0"/>
              </a:rPr>
              <a:t> I</a:t>
            </a:r>
            <a:endParaRPr lang="en-US">
              <a:effectLst/>
              <a:latin typeface="Arial" panose="020B0604020202020204" pitchFamily="34" charset="0"/>
              <a:ea typeface="Calibri" panose="020F0502020204030204" pitchFamily="34" charset="0"/>
              <a:cs typeface="Arial" panose="020B0604020202020204" pitchFamily="34" charset="0"/>
            </a:endParaRPr>
          </a:p>
          <a:p>
            <a:endParaRPr 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757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3561-76EA-4DA9-A910-121E600749C3}"/>
              </a:ext>
            </a:extLst>
          </p:cNvPr>
          <p:cNvSpPr>
            <a:spLocks noGrp="1"/>
          </p:cNvSpPr>
          <p:nvPr>
            <p:ph type="title"/>
          </p:nvPr>
        </p:nvSpPr>
        <p:spPr/>
        <p:txBody>
          <a:bodyPr/>
          <a:lstStyle/>
          <a:p>
            <a:r>
              <a:rPr lang="en-US"/>
              <a:t>XIV. ĐIỀU TRỊ</a:t>
            </a:r>
          </a:p>
        </p:txBody>
      </p:sp>
      <p:sp>
        <p:nvSpPr>
          <p:cNvPr id="3" name="Content Placeholder 2">
            <a:extLst>
              <a:ext uri="{FF2B5EF4-FFF2-40B4-BE49-F238E27FC236}">
                <a16:creationId xmlns:a16="http://schemas.microsoft.com/office/drawing/2014/main" id="{F5818E9D-0893-4113-9D5B-6B5ABB37F1D2}"/>
              </a:ext>
            </a:extLst>
          </p:cNvPr>
          <p:cNvSpPr>
            <a:spLocks noGrp="1"/>
          </p:cNvSpPr>
          <p:nvPr>
            <p:ph idx="1"/>
          </p:nvPr>
        </p:nvSpPr>
        <p:spPr/>
        <p:txBody>
          <a:bodyPr>
            <a:normAutofit/>
          </a:bodyPr>
          <a:lstStyle/>
          <a:p>
            <a:pPr marL="342900" marR="0" lvl="0" indent="-342900" algn="just">
              <a:lnSpc>
                <a:spcPct val="115000"/>
              </a:lnSpc>
              <a:spcBef>
                <a:spcPts val="0"/>
              </a:spcBef>
              <a:spcAft>
                <a:spcPts val="0"/>
              </a:spcAft>
              <a:buFont typeface="+mj-lt"/>
              <a:buAutoNum type="arabicPeriod"/>
            </a:pPr>
            <a:r>
              <a:rPr lang="en-US" b="1" err="1">
                <a:effectLst/>
                <a:latin typeface="Arial" panose="020B0604020202020204" pitchFamily="34" charset="0"/>
                <a:ea typeface="Times New Roman" panose="02020603050405020304" pitchFamily="18" charset="0"/>
                <a:cs typeface="Arial" panose="020B0604020202020204" pitchFamily="34" charset="0"/>
              </a:rPr>
              <a:t>Mục</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tiêu</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điều</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trị</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Giảm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đau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Điều</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trị</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tái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tưới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máu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Phòng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ngừa</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tái</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phát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800"/>
              </a:spcAft>
              <a:buFont typeface="Symbol" panose="05050102010706020507" pitchFamily="18" charset="2"/>
              <a:buChar char=""/>
            </a:pPr>
            <a:r>
              <a:rPr lang="vi-VN">
                <a:effectLst/>
                <a:latin typeface="Arial" panose="020B0604020202020204" pitchFamily="34" charset="0"/>
                <a:ea typeface="Times New Roman" panose="02020603050405020304" pitchFamily="18" charset="0"/>
                <a:cs typeface="Arial" panose="020B0604020202020204" pitchFamily="34" charset="0"/>
              </a:rPr>
              <a:t>Theo dõi và phòng ngừa biến chứng </a:t>
            </a:r>
            <a:endParaRPr lang="en-US">
              <a:effectLst/>
              <a:latin typeface="Arial" panose="020B0604020202020204" pitchFamily="34" charset="0"/>
              <a:ea typeface="Calibri" panose="020F0502020204030204" pitchFamily="34" charset="0"/>
              <a:cs typeface="Arial" panose="020B0604020202020204" pitchFamily="34" charset="0"/>
            </a:endParaRPr>
          </a:p>
          <a:p>
            <a:endParaRPr 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451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3561-76EA-4DA9-A910-121E600749C3}"/>
              </a:ext>
            </a:extLst>
          </p:cNvPr>
          <p:cNvSpPr>
            <a:spLocks noGrp="1"/>
          </p:cNvSpPr>
          <p:nvPr>
            <p:ph type="title"/>
          </p:nvPr>
        </p:nvSpPr>
        <p:spPr/>
        <p:txBody>
          <a:bodyPr/>
          <a:lstStyle/>
          <a:p>
            <a:r>
              <a:rPr lang="en-US"/>
              <a:t>XIV. ĐIỀU TRỊ</a:t>
            </a:r>
          </a:p>
        </p:txBody>
      </p:sp>
      <p:sp>
        <p:nvSpPr>
          <p:cNvPr id="3" name="Content Placeholder 2">
            <a:extLst>
              <a:ext uri="{FF2B5EF4-FFF2-40B4-BE49-F238E27FC236}">
                <a16:creationId xmlns:a16="http://schemas.microsoft.com/office/drawing/2014/main" id="{F5818E9D-0893-4113-9D5B-6B5ABB37F1D2}"/>
              </a:ext>
            </a:extLst>
          </p:cNvPr>
          <p:cNvSpPr>
            <a:spLocks noGrp="1"/>
          </p:cNvSpPr>
          <p:nvPr>
            <p:ph idx="1"/>
          </p:nvPr>
        </p:nvSpPr>
        <p:spPr>
          <a:xfrm>
            <a:off x="1115568" y="1977390"/>
            <a:ext cx="10168128" cy="4514850"/>
          </a:xfrm>
        </p:spPr>
        <p:txBody>
          <a:bodyPr numCol="2">
            <a:normAutofit fontScale="92500" lnSpcReduction="10000"/>
          </a:bodyPr>
          <a:lstStyle/>
          <a:p>
            <a:pPr marL="0" marR="0" lvl="0" indent="0" algn="just">
              <a:lnSpc>
                <a:spcPct val="115000"/>
              </a:lnSpc>
              <a:spcBef>
                <a:spcPts val="0"/>
              </a:spcBef>
              <a:spcAft>
                <a:spcPts val="0"/>
              </a:spcAft>
              <a:buNone/>
            </a:pPr>
            <a:r>
              <a:rPr lang="en-US" b="1">
                <a:effectLst/>
                <a:latin typeface="Arial" panose="020B0604020202020204" pitchFamily="34" charset="0"/>
                <a:ea typeface="Times New Roman" panose="02020603050405020304" pitchFamily="18" charset="0"/>
                <a:cs typeface="Arial" panose="020B0604020202020204" pitchFamily="34" charset="0"/>
              </a:rPr>
              <a:t>2. </a:t>
            </a:r>
            <a:r>
              <a:rPr lang="en-US" b="1" err="1">
                <a:effectLst/>
                <a:latin typeface="Arial" panose="020B0604020202020204" pitchFamily="34" charset="0"/>
                <a:ea typeface="Times New Roman" panose="02020603050405020304" pitchFamily="18" charset="0"/>
                <a:cs typeface="Arial" panose="020B0604020202020204" pitchFamily="34" charset="0"/>
              </a:rPr>
              <a:t>Phương</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pháp</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điều</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trị</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b="1" err="1">
                <a:effectLst/>
                <a:latin typeface="Arial" panose="020B0604020202020204" pitchFamily="34" charset="0"/>
                <a:ea typeface="Times New Roman" panose="02020603050405020304" pitchFamily="18" charset="0"/>
                <a:cs typeface="Arial" panose="020B0604020202020204" pitchFamily="34" charset="0"/>
              </a:rPr>
              <a:t>Cấp</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cứu</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Lập</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đường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truyền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tĩnh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mạch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kim</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lớn</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Morphin</a:t>
            </a:r>
            <a:r>
              <a:rPr lang="en-US">
                <a:effectLst/>
                <a:latin typeface="Arial" panose="020B0604020202020204" pitchFamily="34" charset="0"/>
                <a:ea typeface="Times New Roman" panose="02020603050405020304" pitchFamily="18" charset="0"/>
                <a:cs typeface="Arial" panose="020B0604020202020204" pitchFamily="34" charset="0"/>
              </a:rPr>
              <a:t> 10mg/ml 1/3A TMC</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Chuẩn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bị</a:t>
            </a:r>
            <a:r>
              <a:rPr lang="en-US">
                <a:effectLst/>
                <a:latin typeface="Arial" panose="020B0604020202020204" pitchFamily="34" charset="0"/>
                <a:ea typeface="Times New Roman" panose="02020603050405020304" pitchFamily="18" charset="0"/>
                <a:cs typeface="Arial" panose="020B0604020202020204" pitchFamily="34" charset="0"/>
              </a:rPr>
              <a:t> PCI</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Aspirin 81mg 4v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Brilinta</a:t>
            </a:r>
            <a:r>
              <a:rPr lang="en-US">
                <a:effectLst/>
                <a:latin typeface="Arial" panose="020B0604020202020204" pitchFamily="34" charset="0"/>
                <a:ea typeface="Times New Roman" panose="02020603050405020304" pitchFamily="18" charset="0"/>
                <a:cs typeface="Arial" panose="020B0604020202020204" pitchFamily="34" charset="0"/>
              </a:rPr>
              <a:t> 90mg 2v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Lovenox</a:t>
            </a:r>
            <a:r>
              <a:rPr lang="en-US">
                <a:effectLst/>
                <a:latin typeface="Arial" panose="020B0604020202020204" pitchFamily="34" charset="0"/>
                <a:ea typeface="Times New Roman" panose="02020603050405020304" pitchFamily="18" charset="0"/>
                <a:cs typeface="Arial" panose="020B0604020202020204" pitchFamily="34" charset="0"/>
              </a:rPr>
              <a:t> 60mg/0.6ml 0.5ml x 2 (TDD)</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Lipitor 40mg 1v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Captopril 12.5mg 1/2v x 3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Betaloc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Zok</a:t>
            </a:r>
            <a:r>
              <a:rPr lang="en-US">
                <a:effectLst/>
                <a:latin typeface="Arial" panose="020B0604020202020204" pitchFamily="34" charset="0"/>
                <a:ea typeface="Times New Roman" panose="02020603050405020304" pitchFamily="18" charset="0"/>
                <a:cs typeface="Arial" panose="020B0604020202020204" pitchFamily="34" charset="0"/>
              </a:rPr>
              <a:t> 25mg 1v</a:t>
            </a:r>
            <a:r>
              <a:rPr lang="en-US">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a:effectLst/>
                <a:latin typeface="Arial" panose="020B0604020202020204" pitchFamily="34" charset="0"/>
                <a:ea typeface="Times New Roman" panose="02020603050405020304" pitchFamily="18" charset="0"/>
                <a:cs typeface="Arial" panose="020B0604020202020204" pitchFamily="34" charset="0"/>
              </a:rPr>
              <a:t>(u)</a:t>
            </a:r>
          </a:p>
          <a:p>
            <a:pPr marL="0" marR="0" lvl="0" indent="0" algn="just">
              <a:lnSpc>
                <a:spcPct val="115000"/>
              </a:lnSpc>
              <a:spcBef>
                <a:spcPts val="0"/>
              </a:spcBef>
              <a:spcAft>
                <a:spcPts val="0"/>
              </a:spcAft>
              <a:buNone/>
            </a:pP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b="1" err="1">
                <a:effectLst/>
                <a:latin typeface="Arial" panose="020B0604020202020204" pitchFamily="34" charset="0"/>
                <a:ea typeface="Times New Roman" panose="02020603050405020304" pitchFamily="18" charset="0"/>
                <a:cs typeface="Arial" panose="020B0604020202020204" pitchFamily="34" charset="0"/>
              </a:rPr>
              <a:t>Hiện</a:t>
            </a:r>
            <a:r>
              <a:rPr lang="en-US" b="1">
                <a:effectLst/>
                <a:latin typeface="Arial" panose="020B0604020202020204" pitchFamily="34" charset="0"/>
                <a:ea typeface="Times New Roman" panose="02020603050405020304" pitchFamily="18" charset="0"/>
                <a:cs typeface="Arial" panose="020B0604020202020204" pitchFamily="34" charset="0"/>
              </a:rPr>
              <a:t> </a:t>
            </a:r>
            <a:r>
              <a:rPr lang="en-US" b="1" err="1">
                <a:effectLst/>
                <a:latin typeface="Arial" panose="020B0604020202020204" pitchFamily="34" charset="0"/>
                <a:ea typeface="Times New Roman" panose="02020603050405020304" pitchFamily="18" charset="0"/>
                <a:cs typeface="Arial" panose="020B0604020202020204" pitchFamily="34" charset="0"/>
              </a:rPr>
              <a:t>tại</a:t>
            </a:r>
            <a:r>
              <a:rPr lang="en-US" b="1">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Aspirin 81mg 1v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Brilinta</a:t>
            </a:r>
            <a:r>
              <a:rPr lang="en-US">
                <a:effectLst/>
                <a:latin typeface="Arial" panose="020B0604020202020204" pitchFamily="34" charset="0"/>
                <a:ea typeface="Times New Roman" panose="02020603050405020304" pitchFamily="18" charset="0"/>
                <a:cs typeface="Arial" panose="020B0604020202020204" pitchFamily="34" charset="0"/>
              </a:rPr>
              <a:t> 90mg 1v x2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Lovenox</a:t>
            </a:r>
            <a:r>
              <a:rPr lang="en-US">
                <a:effectLst/>
                <a:latin typeface="Arial" panose="020B0604020202020204" pitchFamily="34" charset="0"/>
                <a:ea typeface="Times New Roman" panose="02020603050405020304" pitchFamily="18" charset="0"/>
                <a:cs typeface="Arial" panose="020B0604020202020204" pitchFamily="34" charset="0"/>
              </a:rPr>
              <a:t> 60mg/0.6ml 0.5ml x 2 (TDD)</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Lipitor 40mg 1v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a:effectLst/>
                <a:latin typeface="Arial" panose="020B0604020202020204" pitchFamily="34" charset="0"/>
                <a:ea typeface="Times New Roman" panose="02020603050405020304" pitchFamily="18" charset="0"/>
                <a:cs typeface="Arial" panose="020B0604020202020204" pitchFamily="34" charset="0"/>
              </a:rPr>
              <a:t>Captopril 25mg 1/2v x3 (u)</a:t>
            </a:r>
            <a:endParaRPr lang="en-US">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80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Betaloc</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Zok</a:t>
            </a:r>
            <a:r>
              <a:rPr lang="en-US">
                <a:effectLst/>
                <a:latin typeface="Arial" panose="020B0604020202020204" pitchFamily="34" charset="0"/>
                <a:ea typeface="Times New Roman" panose="02020603050405020304" pitchFamily="18" charset="0"/>
                <a:cs typeface="Arial" panose="020B0604020202020204" pitchFamily="34" charset="0"/>
              </a:rPr>
              <a:t> 50mg 2v (u)</a:t>
            </a:r>
            <a:endParaRPr lang="en-US">
              <a:effectLst/>
              <a:latin typeface="Arial" panose="020B0604020202020204" pitchFamily="34" charset="0"/>
              <a:ea typeface="Calibri" panose="020F0502020204030204" pitchFamily="34" charset="0"/>
              <a:cs typeface="Arial" panose="020B0604020202020204" pitchFamily="34" charset="0"/>
            </a:endParaRPr>
          </a:p>
          <a:p>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417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7298-B54B-4F0C-83DE-D2BAC4DF0DF6}"/>
              </a:ext>
            </a:extLst>
          </p:cNvPr>
          <p:cNvSpPr>
            <a:spLocks noGrp="1"/>
          </p:cNvSpPr>
          <p:nvPr>
            <p:ph type="title"/>
          </p:nvPr>
        </p:nvSpPr>
        <p:spPr/>
        <p:txBody>
          <a:bodyPr/>
          <a:lstStyle/>
          <a:p>
            <a:r>
              <a:rPr lang="en-US"/>
              <a:t>XV. TIÊN LƯỢNG</a:t>
            </a:r>
          </a:p>
        </p:txBody>
      </p:sp>
      <p:sp>
        <p:nvSpPr>
          <p:cNvPr id="3" name="Content Placeholder 2">
            <a:extLst>
              <a:ext uri="{FF2B5EF4-FFF2-40B4-BE49-F238E27FC236}">
                <a16:creationId xmlns:a16="http://schemas.microsoft.com/office/drawing/2014/main" id="{FE9FDC33-6AB3-4EC4-8F96-46278D1339F8}"/>
              </a:ext>
            </a:extLst>
          </p:cNvPr>
          <p:cNvSpPr>
            <a:spLocks noGrp="1"/>
          </p:cNvSpPr>
          <p:nvPr>
            <p:ph idx="1"/>
          </p:nvPr>
        </p:nvSpPr>
        <p:spPr/>
        <p:txBody>
          <a:bodyPr>
            <a:normAutofit/>
          </a:bodyPr>
          <a:lstStyle/>
          <a:p>
            <a:pPr marL="342900" marR="0" lvl="0" indent="-342900" algn="just">
              <a:lnSpc>
                <a:spcPct val="100000"/>
              </a:lnSpc>
              <a:spcBef>
                <a:spcPts val="0"/>
              </a:spcBef>
              <a:spcAft>
                <a:spcPts val="0"/>
              </a:spcAft>
              <a:buFont typeface="Symbol" panose="05050102010706020507" pitchFamily="18" charset="2"/>
              <a:buChar char=""/>
            </a:pPr>
            <a:r>
              <a:rPr lang="en-US" err="1">
                <a:effectLst/>
                <a:latin typeface="Arial" panose="020B0604020202020204" pitchFamily="34" charset="0"/>
                <a:ea typeface="Times New Roman" panose="02020603050405020304" pitchFamily="18" charset="0"/>
                <a:cs typeface="Arial" panose="020B0604020202020204" pitchFamily="34" charset="0"/>
              </a:rPr>
              <a:t>Tiên</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lượng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trung</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bình</a:t>
            </a:r>
            <a:r>
              <a:rPr lang="en-US">
                <a:effectLst/>
                <a:latin typeface="Arial" panose="020B0604020202020204" pitchFamily="34" charset="0"/>
                <a:ea typeface="Times New Roman" panose="02020603050405020304" pitchFamily="18" charset="0"/>
                <a:cs typeface="Arial" panose="020B0604020202020204" pitchFamily="34" charset="0"/>
              </a:rPr>
              <a:t> </a:t>
            </a:r>
            <a:r>
              <a:rPr lang="en-US" err="1">
                <a:effectLst/>
                <a:latin typeface="Arial" panose="020B0604020202020204" pitchFamily="34" charset="0"/>
                <a:ea typeface="Times New Roman" panose="02020603050405020304" pitchFamily="18" charset="0"/>
                <a:cs typeface="Arial" panose="020B0604020202020204" pitchFamily="34" charset="0"/>
              </a:rPr>
              <a:t>vì</a:t>
            </a:r>
            <a:r>
              <a:rPr lang="en-US">
                <a:effectLst/>
                <a:latin typeface="Arial" panose="020B0604020202020204" pitchFamily="34" charset="0"/>
                <a:ea typeface="Times New Roman" panose="02020603050405020304" pitchFamily="18" charset="0"/>
                <a:cs typeface="Arial" panose="020B0604020202020204" pitchFamily="34" charset="0"/>
              </a:rPr>
              <a:t>:</a:t>
            </a:r>
            <a:endParaRPr lang="en-US">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00000"/>
              </a:lnSpc>
              <a:spcBef>
                <a:spcPts val="0"/>
              </a:spcBef>
              <a:spcAft>
                <a:spcPts val="0"/>
              </a:spcAft>
              <a:buFont typeface="Courier New" panose="02070309020205020404" pitchFamily="49" charset="0"/>
              <a:buChar char="o"/>
            </a:pPr>
            <a:r>
              <a:rPr lang="en-US" sz="2400" err="1">
                <a:effectLst/>
                <a:latin typeface="Arial" panose="020B0604020202020204" pitchFamily="34" charset="0"/>
                <a:ea typeface="Times New Roman" panose="02020603050405020304" pitchFamily="18" charset="0"/>
                <a:cs typeface="Arial" panose="020B0604020202020204" pitchFamily="34" charset="0"/>
              </a:rPr>
              <a:t>Bệnh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nhân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nhồi</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máu</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cơ</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tim</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cấp</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thành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trước</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vách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mỏm</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chưa</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biến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chứng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được</a:t>
            </a:r>
            <a:r>
              <a:rPr lang="en-US" sz="2400">
                <a:effectLst/>
                <a:latin typeface="Arial" panose="020B0604020202020204" pitchFamily="34" charset="0"/>
                <a:ea typeface="Times New Roman" panose="02020603050405020304" pitchFamily="18" charset="0"/>
                <a:cs typeface="Arial" panose="020B0604020202020204" pitchFamily="34" charset="0"/>
              </a:rPr>
              <a:t> can </a:t>
            </a:r>
            <a:r>
              <a:rPr lang="en-US" sz="2400" err="1">
                <a:effectLst/>
                <a:latin typeface="Arial" panose="020B0604020202020204" pitchFamily="34" charset="0"/>
                <a:ea typeface="Times New Roman" panose="02020603050405020304" pitchFamily="18" charset="0"/>
                <a:cs typeface="Arial" panose="020B0604020202020204" pitchFamily="34" charset="0"/>
              </a:rPr>
              <a:t>thiệp</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sớm</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trong</a:t>
            </a:r>
            <a:r>
              <a:rPr lang="en-US" sz="2400">
                <a:effectLst/>
                <a:latin typeface="Arial" panose="020B0604020202020204" pitchFamily="34" charset="0"/>
                <a:ea typeface="Times New Roman" panose="02020603050405020304" pitchFamily="18" charset="0"/>
                <a:cs typeface="Arial" panose="020B0604020202020204" pitchFamily="34" charset="0"/>
              </a:rPr>
              <a:t> 6h </a:t>
            </a:r>
            <a:r>
              <a:rPr lang="en-US" sz="2400" err="1">
                <a:effectLst/>
                <a:latin typeface="Arial" panose="020B0604020202020204" pitchFamily="34" charset="0"/>
                <a:ea typeface="Times New Roman" panose="02020603050405020304" pitchFamily="18" charset="0"/>
                <a:cs typeface="Arial" panose="020B0604020202020204" pitchFamily="34" charset="0"/>
              </a:rPr>
              <a:t>đầu</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của</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bệnh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tái</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thông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hoàn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toàn</a:t>
            </a:r>
            <a:r>
              <a:rPr lang="en-US" sz="2400">
                <a:effectLst/>
                <a:latin typeface="Arial" panose="020B0604020202020204" pitchFamily="34" charset="0"/>
                <a:ea typeface="Times New Roman" panose="02020603050405020304" pitchFamily="18" charset="0"/>
                <a:cs typeface="Arial" panose="020B0604020202020204" pitchFamily="34" charset="0"/>
              </a:rPr>
              <a:t>.</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00000"/>
              </a:lnSpc>
              <a:spcBef>
                <a:spcPts val="0"/>
              </a:spcBef>
              <a:spcAft>
                <a:spcPts val="0"/>
              </a:spcAft>
              <a:buFont typeface="Courier New" panose="02070309020205020404" pitchFamily="49" charset="0"/>
              <a:buChar char="o"/>
            </a:pPr>
            <a:r>
              <a:rPr lang="en-US" sz="2400" err="1">
                <a:effectLst/>
                <a:latin typeface="Arial" panose="020B0604020202020204" pitchFamily="34" charset="0"/>
                <a:ea typeface="Times New Roman" panose="02020603050405020304" pitchFamily="18" charset="0"/>
                <a:cs typeface="Arial" panose="020B0604020202020204" pitchFamily="34" charset="0"/>
              </a:rPr>
              <a:t>Bệnh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nhân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trung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niên</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00000"/>
              </a:lnSpc>
              <a:spcBef>
                <a:spcPts val="0"/>
              </a:spcBef>
              <a:spcAft>
                <a:spcPts val="0"/>
              </a:spcAft>
              <a:buFont typeface="Courier New" panose="02070309020205020404" pitchFamily="49" charset="0"/>
              <a:buChar char="o"/>
            </a:pPr>
            <a:r>
              <a:rPr lang="en-US" sz="2400" err="1">
                <a:effectLst/>
                <a:latin typeface="Arial" panose="020B0604020202020204" pitchFamily="34" charset="0"/>
                <a:ea typeface="Times New Roman" panose="02020603050405020304" pitchFamily="18" charset="0"/>
                <a:cs typeface="Arial" panose="020B0604020202020204" pitchFamily="34" charset="0"/>
              </a:rPr>
              <a:t>Không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có</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bệnh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nền</a:t>
            </a:r>
            <a:endParaRPr lang="en-US" sz="24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8489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8A5E-D1B0-4933-A8F9-49675AAC2771}"/>
              </a:ext>
            </a:extLst>
          </p:cNvPr>
          <p:cNvSpPr>
            <a:spLocks noGrp="1"/>
          </p:cNvSpPr>
          <p:nvPr>
            <p:ph type="title"/>
          </p:nvPr>
        </p:nvSpPr>
        <p:spPr/>
        <p:txBody>
          <a:bodyPr/>
          <a:lstStyle/>
          <a:p>
            <a:r>
              <a:rPr lang="en-US"/>
              <a:t>III. BỆNH SỬ</a:t>
            </a:r>
          </a:p>
        </p:txBody>
      </p:sp>
      <p:sp>
        <p:nvSpPr>
          <p:cNvPr id="3" name="Content Placeholder 2">
            <a:extLst>
              <a:ext uri="{FF2B5EF4-FFF2-40B4-BE49-F238E27FC236}">
                <a16:creationId xmlns:a16="http://schemas.microsoft.com/office/drawing/2014/main" id="{76FE6292-28C8-4986-8152-C9EDC98BEAB0}"/>
              </a:ext>
            </a:extLst>
          </p:cNvPr>
          <p:cNvSpPr>
            <a:spLocks noGrp="1"/>
          </p:cNvSpPr>
          <p:nvPr>
            <p:ph idx="1"/>
          </p:nvPr>
        </p:nvSpPr>
        <p:spPr/>
        <p:txBody>
          <a:bodyPr/>
          <a:lstStyle/>
          <a:p>
            <a:pPr marL="0" indent="0">
              <a:buNone/>
            </a:pPr>
            <a:r>
              <a:rPr lang="vi-VN">
                <a:latin typeface="Arial" panose="020B0604020202020204" pitchFamily="34" charset="0"/>
                <a:cs typeface="Arial" panose="020B0604020202020204" pitchFamily="34" charset="0"/>
              </a:rPr>
              <a:t>Cách NV 3 giờ, BN đang nấu ăn thì đột ngột thấy đau vùng giữa ngực, đau sâu bên trong, kiểu đau thắt, đau dữ dội, lan ra sau lưng, kèm vã mồ hôi, hồi hộp đánh trống ngực, BN ngồi nghỉ không giảm đau. BN đau liên tục trong 30 phút kèm khó thở khi hít vào và thở ra, không tăng giảm khi thay đổi tư thế. Đau nhiều khiến BN không chịu đựng được nên nhập BV ĐKKV Long Khánh. </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43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F5126-0307-4426-A298-22383B130714}"/>
              </a:ext>
            </a:extLst>
          </p:cNvPr>
          <p:cNvSpPr>
            <a:spLocks noGrp="1"/>
          </p:cNvSpPr>
          <p:nvPr>
            <p:ph type="title"/>
          </p:nvPr>
        </p:nvSpPr>
        <p:spPr/>
        <p:txBody>
          <a:bodyPr>
            <a:noAutofit/>
          </a:bodyPr>
          <a:lstStyle/>
          <a:p>
            <a:r>
              <a:rPr lang="vi-VN" sz="2400" b="0">
                <a:latin typeface="Arial" panose="020B0604020202020204" pitchFamily="34" charset="0"/>
                <a:cs typeface="Arial" panose="020B0604020202020204" pitchFamily="34" charset="0"/>
              </a:rPr>
              <a:t>Tại đây ghi nhận:</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Dấu hiệu lâm sàng: </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BN tỉnh, tiếp xúc tốt</a:t>
            </a:r>
            <a:br>
              <a:rPr lang="en-US"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Đau ngực lan ra sau lưng</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Da niêm hồng</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M: 100 l/p, HA: 130/100 mmHg, NT: 20 l/p, NĐ: 37oC, SpO2 97%</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Nhịp tim đều</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Phổi thông khí rõ</a:t>
            </a:r>
            <a:br>
              <a:rPr lang="vi-VN" sz="2400" b="0">
                <a:latin typeface="Arial" panose="020B0604020202020204" pitchFamily="34" charset="0"/>
                <a:cs typeface="Arial" panose="020B0604020202020204" pitchFamily="34" charset="0"/>
              </a:rPr>
            </a:br>
            <a:r>
              <a:rPr lang="vi-VN" sz="2400" b="0">
                <a:latin typeface="Arial" panose="020B0604020202020204" pitchFamily="34" charset="0"/>
                <a:cs typeface="Arial" panose="020B0604020202020204" pitchFamily="34" charset="0"/>
              </a:rPr>
              <a:t>o	Bụng mềm, không chướng</a:t>
            </a:r>
            <a:endParaRPr lang="en-US" sz="2400"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21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F5126-0307-4426-A298-22383B130714}"/>
              </a:ext>
            </a:extLst>
          </p:cNvPr>
          <p:cNvSpPr>
            <a:spLocks noGrp="1"/>
          </p:cNvSpPr>
          <p:nvPr>
            <p:ph type="title" idx="4294967295"/>
          </p:nvPr>
        </p:nvSpPr>
        <p:spPr>
          <a:xfrm>
            <a:off x="733856" y="359923"/>
            <a:ext cx="10177462" cy="660907"/>
          </a:xfrm>
        </p:spPr>
        <p:txBody>
          <a:bodyPr>
            <a:noAutofit/>
          </a:bodyPr>
          <a:lstStyle/>
          <a:p>
            <a:r>
              <a:rPr lang="en-US" sz="2400" b="0" err="1">
                <a:latin typeface="Arial" panose="020B0604020202020204" pitchFamily="34" charset="0"/>
                <a:cs typeface="Arial" panose="020B0604020202020204" pitchFamily="34" charset="0"/>
              </a:rPr>
              <a:t>Kết</a:t>
            </a:r>
            <a:r>
              <a:rPr lang="en-US" sz="2400" b="0">
                <a:latin typeface="Arial" panose="020B0604020202020204" pitchFamily="34" charset="0"/>
                <a:cs typeface="Arial" panose="020B0604020202020204" pitchFamily="34" charset="0"/>
              </a:rPr>
              <a:t> </a:t>
            </a:r>
            <a:r>
              <a:rPr lang="en-US" sz="2400" b="0" err="1">
                <a:latin typeface="Arial" panose="020B0604020202020204" pitchFamily="34" charset="0"/>
                <a:cs typeface="Arial" panose="020B0604020202020204" pitchFamily="34" charset="0"/>
              </a:rPr>
              <a:t>quả</a:t>
            </a:r>
            <a:r>
              <a:rPr lang="en-US" sz="2400" b="0">
                <a:latin typeface="Arial" panose="020B0604020202020204" pitchFamily="34" charset="0"/>
                <a:cs typeface="Arial" panose="020B0604020202020204" pitchFamily="34" charset="0"/>
              </a:rPr>
              <a:t> </a:t>
            </a:r>
            <a:r>
              <a:rPr lang="en-US" sz="2400" b="0" err="1">
                <a:latin typeface="Arial" panose="020B0604020202020204" pitchFamily="34" charset="0"/>
                <a:cs typeface="Arial" panose="020B0604020202020204" pitchFamily="34" charset="0"/>
              </a:rPr>
              <a:t>cận</a:t>
            </a:r>
            <a:r>
              <a:rPr lang="en-US" sz="2400" b="0">
                <a:latin typeface="Arial" panose="020B0604020202020204" pitchFamily="34" charset="0"/>
                <a:cs typeface="Arial" panose="020B0604020202020204" pitchFamily="34" charset="0"/>
              </a:rPr>
              <a:t> </a:t>
            </a:r>
            <a:r>
              <a:rPr lang="en-US" sz="2400" b="0" err="1">
                <a:latin typeface="Arial" panose="020B0604020202020204" pitchFamily="34" charset="0"/>
                <a:cs typeface="Arial" panose="020B0604020202020204" pitchFamily="34" charset="0"/>
              </a:rPr>
              <a:t>lâm</a:t>
            </a:r>
            <a:r>
              <a:rPr lang="en-US" sz="2400" b="0">
                <a:latin typeface="Arial" panose="020B0604020202020204" pitchFamily="34" charset="0"/>
                <a:cs typeface="Arial" panose="020B0604020202020204" pitchFamily="34" charset="0"/>
              </a:rPr>
              <a:t> </a:t>
            </a:r>
            <a:r>
              <a:rPr lang="en-US" sz="2400" b="0" err="1">
                <a:latin typeface="Arial" panose="020B0604020202020204" pitchFamily="34" charset="0"/>
                <a:cs typeface="Arial" panose="020B0604020202020204" pitchFamily="34" charset="0"/>
              </a:rPr>
              <a:t>sàng</a:t>
            </a:r>
            <a:r>
              <a:rPr lang="en-US" sz="2400" b="0">
                <a:latin typeface="Arial" panose="020B0604020202020204" pitchFamily="34" charset="0"/>
                <a:cs typeface="Arial" panose="020B0604020202020204" pitchFamily="34" charset="0"/>
              </a:rPr>
              <a:t>:</a:t>
            </a:r>
            <a:br>
              <a:rPr lang="en-US" sz="2400" b="0">
                <a:latin typeface="Arial" panose="020B0604020202020204" pitchFamily="34" charset="0"/>
                <a:cs typeface="Arial" panose="020B0604020202020204" pitchFamily="34" charset="0"/>
              </a:rPr>
            </a:br>
            <a:r>
              <a:rPr lang="en-US" sz="2400" b="0">
                <a:latin typeface="Arial" panose="020B0604020202020204" pitchFamily="34" charset="0"/>
                <a:cs typeface="Arial" panose="020B0604020202020204" pitchFamily="34" charset="0"/>
              </a:rPr>
              <a:t>ECG: ST </a:t>
            </a:r>
            <a:r>
              <a:rPr lang="en-US" sz="2400" b="0" err="1">
                <a:latin typeface="Arial" panose="020B0604020202020204" pitchFamily="34" charset="0"/>
                <a:cs typeface="Arial" panose="020B0604020202020204" pitchFamily="34" charset="0"/>
              </a:rPr>
              <a:t>chênh</a:t>
            </a:r>
            <a:r>
              <a:rPr lang="en-US" sz="2400" b="0">
                <a:latin typeface="Arial" panose="020B0604020202020204" pitchFamily="34" charset="0"/>
                <a:cs typeface="Arial" panose="020B0604020202020204" pitchFamily="34" charset="0"/>
              </a:rPr>
              <a:t> </a:t>
            </a:r>
            <a:r>
              <a:rPr lang="en-US" sz="2400" b="0" err="1">
                <a:latin typeface="Arial" panose="020B0604020202020204" pitchFamily="34" charset="0"/>
                <a:cs typeface="Arial" panose="020B0604020202020204" pitchFamily="34" charset="0"/>
              </a:rPr>
              <a:t>lên</a:t>
            </a:r>
            <a:r>
              <a:rPr lang="en-US" sz="2400" b="0">
                <a:latin typeface="Arial" panose="020B0604020202020204" pitchFamily="34" charset="0"/>
                <a:cs typeface="Arial" panose="020B0604020202020204" pitchFamily="34" charset="0"/>
              </a:rPr>
              <a:t> V1-V4</a:t>
            </a:r>
            <a:br>
              <a:rPr lang="en-US" sz="2400" b="0">
                <a:latin typeface="Arial" panose="020B0604020202020204" pitchFamily="34" charset="0"/>
                <a:cs typeface="Arial" panose="020B0604020202020204" pitchFamily="34" charset="0"/>
              </a:rPr>
            </a:br>
            <a:endParaRPr lang="en-US" sz="2400" b="0">
              <a:latin typeface="Arial" panose="020B0604020202020204" pitchFamily="34" charset="0"/>
              <a:cs typeface="Arial" panose="020B0604020202020204" pitchFamily="34" charset="0"/>
            </a:endParaRPr>
          </a:p>
        </p:txBody>
      </p:sp>
      <p:pic>
        <p:nvPicPr>
          <p:cNvPr id="2" name="Picture 1" descr="A close up of text on a white background&#10;&#10;Description automatically generated">
            <a:extLst>
              <a:ext uri="{FF2B5EF4-FFF2-40B4-BE49-F238E27FC236}">
                <a16:creationId xmlns:a16="http://schemas.microsoft.com/office/drawing/2014/main" id="{E5783CB5-B8D8-4FC6-8519-F2BB3F68032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33856" y="1020830"/>
            <a:ext cx="10724288" cy="5836021"/>
          </a:xfrm>
          <a:prstGeom prst="rect">
            <a:avLst/>
          </a:prstGeom>
        </p:spPr>
      </p:pic>
    </p:spTree>
    <p:extLst>
      <p:ext uri="{BB962C8B-B14F-4D97-AF65-F5344CB8AC3E}">
        <p14:creationId xmlns:p14="http://schemas.microsoft.com/office/powerpoint/2010/main" val="302912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91A7-ACA4-4A51-AC4A-6B2256B35102}"/>
              </a:ext>
            </a:extLst>
          </p:cNvPr>
          <p:cNvSpPr>
            <a:spLocks noGrp="1"/>
          </p:cNvSpPr>
          <p:nvPr>
            <p:ph type="title"/>
          </p:nvPr>
        </p:nvSpPr>
        <p:spPr/>
        <p:txBody>
          <a:bodyPr>
            <a:noAutofit/>
          </a:bodyPr>
          <a:lstStyle/>
          <a:p>
            <a:pPr marL="342900" marR="0" lvl="0" indent="-342900">
              <a:lnSpc>
                <a:spcPct val="107000"/>
              </a:lnSpc>
              <a:spcBef>
                <a:spcPts val="0"/>
              </a:spcBef>
              <a:spcAft>
                <a:spcPts val="0"/>
              </a:spcAft>
            </a:pP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Chẩn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đoán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Nhồi</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máu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cơ</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tim</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cấp</a:t>
            </a:r>
            <a:br>
              <a:rPr lang="en-US" sz="2400" b="0">
                <a:effectLst/>
                <a:latin typeface="Arial" panose="020B0604020202020204" pitchFamily="34" charset="0"/>
                <a:ea typeface="Times New Roman" panose="02020603050405020304" pitchFamily="18"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Điều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trị</a:t>
            </a:r>
            <a:r>
              <a:rPr lang="en-US" sz="2400" b="0">
                <a:effectLst/>
                <a:latin typeface="Arial" panose="020B0604020202020204" pitchFamily="34" charset="0"/>
                <a:ea typeface="Times New Roman" panose="02020603050405020304" pitchFamily="18" charset="0"/>
                <a:cs typeface="Arial" panose="020B0604020202020204" pitchFamily="34" charset="0"/>
              </a:rPr>
              <a:t>:</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Morphin</a:t>
            </a:r>
            <a:r>
              <a:rPr lang="en-US" sz="2400" b="0">
                <a:effectLst/>
                <a:latin typeface="Arial" panose="020B0604020202020204" pitchFamily="34" charset="0"/>
                <a:ea typeface="Times New Roman" panose="02020603050405020304" pitchFamily="18" charset="0"/>
                <a:cs typeface="Arial" panose="020B0604020202020204" pitchFamily="34" charset="0"/>
              </a:rPr>
              <a:t> 10mg x1 </a:t>
            </a:r>
            <a:r>
              <a:rPr lang="en-US" sz="2400" b="0" err="1">
                <a:effectLst/>
                <a:latin typeface="Arial" panose="020B0604020202020204" pitchFamily="34" charset="0"/>
                <a:ea typeface="Times New Roman" panose="02020603050405020304" pitchFamily="18" charset="0"/>
                <a:cs typeface="Arial" panose="020B0604020202020204" pitchFamily="34" charset="0"/>
              </a:rPr>
              <a:t>ống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pha</a:t>
            </a:r>
            <a:r>
              <a:rPr lang="en-US" sz="2400" b="0">
                <a:effectLst/>
                <a:latin typeface="Arial" panose="020B0604020202020204" pitchFamily="34" charset="0"/>
                <a:ea typeface="Times New Roman" panose="02020603050405020304" pitchFamily="18" charset="0"/>
                <a:cs typeface="Arial" panose="020B0604020202020204" pitchFamily="34" charset="0"/>
              </a:rPr>
              <a:t> NaCl 0.9% </a:t>
            </a:r>
            <a:r>
              <a:rPr lang="en-US" sz="2400" b="0" err="1">
                <a:effectLst/>
                <a:latin typeface="Arial" panose="020B0604020202020204" pitchFamily="34" charset="0"/>
                <a:ea typeface="Times New Roman" panose="02020603050405020304" pitchFamily="18" charset="0"/>
                <a:cs typeface="Arial" panose="020B0604020202020204" pitchFamily="34" charset="0"/>
              </a:rPr>
              <a:t>đủ</a:t>
            </a:r>
            <a:r>
              <a:rPr lang="en-US" sz="2400" b="0">
                <a:effectLst/>
                <a:latin typeface="Arial" panose="020B0604020202020204" pitchFamily="34" charset="0"/>
                <a:ea typeface="Times New Roman" panose="02020603050405020304" pitchFamily="18" charset="0"/>
                <a:cs typeface="Arial" panose="020B0604020202020204" pitchFamily="34" charset="0"/>
              </a:rPr>
              <a:t> 10ml TTM 2ml</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Atorvastatin 10mg x4 </a:t>
            </a:r>
            <a:r>
              <a:rPr lang="en-US" sz="2400" b="0" err="1">
                <a:effectLst/>
                <a:latin typeface="Arial" panose="020B0604020202020204" pitchFamily="34" charset="0"/>
                <a:ea typeface="Times New Roman" panose="02020603050405020304" pitchFamily="18" charset="0"/>
                <a:cs typeface="Arial" panose="020B0604020202020204" pitchFamily="34" charset="0"/>
              </a:rPr>
              <a:t>viên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uống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Aspirin 81mg x4 </a:t>
            </a:r>
            <a:r>
              <a:rPr lang="en-US" sz="2400" b="0" err="1">
                <a:effectLst/>
                <a:latin typeface="Arial" panose="020B0604020202020204" pitchFamily="34" charset="0"/>
                <a:ea typeface="Times New Roman" panose="02020603050405020304" pitchFamily="18" charset="0"/>
                <a:cs typeface="Arial" panose="020B0604020202020204" pitchFamily="34" charset="0"/>
              </a:rPr>
              <a:t>viên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uống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Clopidogrel 75mg x4 </a:t>
            </a:r>
            <a:r>
              <a:rPr lang="en-US" sz="2400" b="0" err="1">
                <a:effectLst/>
                <a:latin typeface="Arial" panose="020B0604020202020204" pitchFamily="34" charset="0"/>
                <a:ea typeface="Times New Roman" panose="02020603050405020304" pitchFamily="18" charset="0"/>
                <a:cs typeface="Arial" panose="020B0604020202020204" pitchFamily="34" charset="0"/>
              </a:rPr>
              <a:t>viên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uống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Enoxaparin 6000UI x1/2 </a:t>
            </a:r>
            <a:r>
              <a:rPr lang="en-US" sz="2400" b="0" err="1">
                <a:effectLst/>
                <a:latin typeface="Arial" panose="020B0604020202020204" pitchFamily="34" charset="0"/>
                <a:ea typeface="Times New Roman" panose="02020603050405020304" pitchFamily="18" charset="0"/>
                <a:cs typeface="Arial" panose="020B0604020202020204" pitchFamily="34" charset="0"/>
              </a:rPr>
              <a:t>ống</a:t>
            </a:r>
            <a:r>
              <a:rPr lang="en-US" sz="2400" b="0">
                <a:effectLst/>
                <a:latin typeface="Arial" panose="020B0604020202020204" pitchFamily="34" charset="0"/>
                <a:ea typeface="Times New Roman" panose="02020603050405020304" pitchFamily="18" charset="0"/>
                <a:cs typeface="Arial" panose="020B0604020202020204" pitchFamily="34" charset="0"/>
              </a:rPr>
              <a:t> TTM</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Enoxaparin 6000UI x5/6 </a:t>
            </a:r>
            <a:r>
              <a:rPr lang="en-US" sz="2400" b="0" err="1">
                <a:effectLst/>
                <a:latin typeface="Arial" panose="020B0604020202020204" pitchFamily="34" charset="0"/>
                <a:ea typeface="Times New Roman" panose="02020603050405020304" pitchFamily="18" charset="0"/>
                <a:cs typeface="Arial" panose="020B0604020202020204" pitchFamily="34" charset="0"/>
              </a:rPr>
              <a:t>ống</a:t>
            </a:r>
            <a:r>
              <a:rPr lang="en-US" sz="2400" b="0">
                <a:effectLst/>
                <a:latin typeface="Arial" panose="020B0604020202020204" pitchFamily="34" charset="0"/>
                <a:ea typeface="Times New Roman" panose="02020603050405020304" pitchFamily="18" charset="0"/>
                <a:cs typeface="Arial" panose="020B0604020202020204" pitchFamily="34" charset="0"/>
              </a:rPr>
              <a:t> TDD</a:t>
            </a:r>
            <a:endParaRPr lang="en-US" sz="2400"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13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A20-9E47-4128-A577-097FB4106CE0}"/>
              </a:ext>
            </a:extLst>
          </p:cNvPr>
          <p:cNvSpPr>
            <a:spLocks noGrp="1"/>
          </p:cNvSpPr>
          <p:nvPr>
            <p:ph type="title"/>
          </p:nvPr>
        </p:nvSpPr>
        <p:spPr/>
        <p:txBody>
          <a:bodyPr>
            <a:noAutofit/>
          </a:bodyPr>
          <a:lstStyle/>
          <a:p>
            <a:pPr marL="342900" marR="0" lvl="0" indent="-342900">
              <a:lnSpc>
                <a:spcPct val="107000"/>
              </a:lnSpc>
              <a:spcBef>
                <a:spcPts val="0"/>
              </a:spcBef>
              <a:spcAft>
                <a:spcPts val="0"/>
              </a:spcAft>
            </a:pPr>
            <a:r>
              <a:rPr lang="en-US" sz="2400" b="0">
                <a:effectLst/>
                <a:latin typeface="Arial" panose="020B0604020202020204" pitchFamily="34" charset="0"/>
                <a:ea typeface="Times New Roman" panose="02020603050405020304" pitchFamily="18" charset="0"/>
                <a:cs typeface="Arial" panose="020B0604020202020204" pitchFamily="34" charset="0"/>
              </a:rPr>
              <a:t>BN </a:t>
            </a:r>
            <a:r>
              <a:rPr lang="en-US" sz="2400" b="0" err="1">
                <a:effectLst/>
                <a:latin typeface="Arial" panose="020B0604020202020204" pitchFamily="34" charset="0"/>
                <a:ea typeface="Times New Roman" panose="02020603050405020304" pitchFamily="18" charset="0"/>
                <a:cs typeface="Arial" panose="020B0604020202020204" pitchFamily="34" charset="0"/>
              </a:rPr>
              <a:t>còn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khó</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thở</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đau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ngực</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giảm</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còn</a:t>
            </a:r>
            <a:r>
              <a:rPr lang="en-US" sz="2400" b="0">
                <a:effectLst/>
                <a:latin typeface="Arial" panose="020B0604020202020204" pitchFamily="34" charset="0"/>
                <a:ea typeface="Times New Roman" panose="02020603050405020304" pitchFamily="18" charset="0"/>
                <a:cs typeface="Arial" panose="020B0604020202020204" pitchFamily="34" charset="0"/>
              </a:rPr>
              <a:t> 7/10 so </a:t>
            </a:r>
            <a:r>
              <a:rPr lang="en-US" sz="2400" b="0" err="1">
                <a:effectLst/>
                <a:latin typeface="Arial" panose="020B0604020202020204" pitchFamily="34" charset="0"/>
                <a:ea typeface="Times New Roman" panose="02020603050405020304" pitchFamily="18" charset="0"/>
                <a:cs typeface="Arial" panose="020B0604020202020204" pitchFamily="34" charset="0"/>
              </a:rPr>
              <a:t>với</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lúc</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mới</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khởi</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phát</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triệu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chứng</a:t>
            </a:r>
            <a:r>
              <a:rPr lang="en-US" sz="2400" b="0">
                <a:effectLst/>
                <a:latin typeface="Arial" panose="020B0604020202020204" pitchFamily="34" charset="0"/>
                <a:ea typeface="Times New Roman" panose="02020603050405020304" pitchFamily="18" charset="0"/>
                <a:cs typeface="Arial" panose="020B0604020202020204" pitchFamily="34" charset="0"/>
              </a:rPr>
              <a:t> =&gt; </a:t>
            </a:r>
            <a:r>
              <a:rPr lang="en-US" sz="2400" b="0" err="1">
                <a:effectLst/>
                <a:latin typeface="Arial" panose="020B0604020202020204" pitchFamily="34" charset="0"/>
                <a:ea typeface="Times New Roman" panose="02020603050405020304" pitchFamily="18" charset="0"/>
                <a:cs typeface="Arial" panose="020B0604020202020204" pitchFamily="34" charset="0"/>
              </a:rPr>
              <a:t>Chuyển</a:t>
            </a:r>
            <a:r>
              <a:rPr lang="en-US" sz="2400" b="0">
                <a:effectLst/>
                <a:latin typeface="Arial" panose="020B0604020202020204" pitchFamily="34" charset="0"/>
                <a:ea typeface="Times New Roman" panose="02020603050405020304" pitchFamily="18" charset="0"/>
                <a:cs typeface="Arial" panose="020B0604020202020204" pitchFamily="34" charset="0"/>
              </a:rPr>
              <a:t> BV </a:t>
            </a:r>
            <a:r>
              <a:rPr lang="en-US" sz="2400" b="0" err="1">
                <a:effectLst/>
                <a:latin typeface="Arial" panose="020B0604020202020204" pitchFamily="34" charset="0"/>
                <a:ea typeface="Times New Roman" panose="02020603050405020304" pitchFamily="18" charset="0"/>
                <a:cs typeface="Arial" panose="020B0604020202020204" pitchFamily="34" charset="0"/>
              </a:rPr>
              <a:t>Chợ</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Rẫy</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Tình</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trạng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lúc</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chuyển</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tuyến</a:t>
            </a:r>
            <a:r>
              <a:rPr lang="en-US" sz="2400" b="0">
                <a:effectLst/>
                <a:latin typeface="Arial" panose="020B0604020202020204" pitchFamily="34" charset="0"/>
                <a:ea typeface="Times New Roman" panose="02020603050405020304" pitchFamily="18" charset="0"/>
                <a:cs typeface="Arial" panose="020B0604020202020204" pitchFamily="34" charset="0"/>
              </a:rPr>
              <a:t>: </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Da </a:t>
            </a:r>
            <a:r>
              <a:rPr lang="en-US" sz="2400" b="0" err="1">
                <a:effectLst/>
                <a:latin typeface="Arial" panose="020B0604020202020204" pitchFamily="34" charset="0"/>
                <a:ea typeface="Times New Roman" panose="02020603050405020304" pitchFamily="18" charset="0"/>
                <a:cs typeface="Arial" panose="020B0604020202020204" pitchFamily="34" charset="0"/>
              </a:rPr>
              <a:t>niêm</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hồng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M: 110 </a:t>
            </a:r>
            <a:r>
              <a:rPr lang="en-US" sz="2400" b="0" err="1">
                <a:effectLst/>
                <a:latin typeface="Arial" panose="020B0604020202020204" pitchFamily="34" charset="0"/>
                <a:ea typeface="Times New Roman" panose="02020603050405020304" pitchFamily="18" charset="0"/>
                <a:cs typeface="Arial" panose="020B0604020202020204" pitchFamily="34" charset="0"/>
              </a:rPr>
              <a:t>lần</a:t>
            </a:r>
            <a:r>
              <a:rPr lang="en-US" sz="2400" b="0">
                <a:effectLst/>
                <a:latin typeface="Arial" panose="020B0604020202020204" pitchFamily="34" charset="0"/>
                <a:ea typeface="Times New Roman" panose="02020603050405020304" pitchFamily="18" charset="0"/>
                <a:cs typeface="Arial" panose="020B0604020202020204" pitchFamily="34" charset="0"/>
              </a:rPr>
              <a:t>/</a:t>
            </a:r>
            <a:r>
              <a:rPr lang="en-US" sz="2400" b="0" err="1">
                <a:effectLst/>
                <a:latin typeface="Arial" panose="020B0604020202020204" pitchFamily="34" charset="0"/>
                <a:ea typeface="Times New Roman" panose="02020603050405020304" pitchFamily="18" charset="0"/>
                <a:cs typeface="Arial" panose="020B0604020202020204" pitchFamily="34" charset="0"/>
              </a:rPr>
              <a:t>phút</a:t>
            </a:r>
            <a:r>
              <a:rPr lang="en-US" sz="2400" b="0">
                <a:effectLst/>
                <a:latin typeface="Arial" panose="020B0604020202020204" pitchFamily="34" charset="0"/>
                <a:ea typeface="Times New Roman" panose="02020603050405020304" pitchFamily="18" charset="0"/>
                <a:cs typeface="Arial" panose="020B0604020202020204" pitchFamily="34" charset="0"/>
              </a:rPr>
              <a:t>, HA 140/90 mmHg, NT: 20l/p, NĐ 37, SpO2 97%</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Tim </a:t>
            </a:r>
            <a:r>
              <a:rPr lang="en-US" sz="2400" b="0" err="1">
                <a:effectLst/>
                <a:latin typeface="Arial" panose="020B0604020202020204" pitchFamily="34" charset="0"/>
                <a:ea typeface="Times New Roman" panose="02020603050405020304" pitchFamily="18" charset="0"/>
                <a:cs typeface="Arial" panose="020B0604020202020204" pitchFamily="34" charset="0"/>
              </a:rPr>
              <a:t>nhịp</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đều</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Đau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ngực</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lan</a:t>
            </a:r>
            <a:r>
              <a:rPr lang="en-US" sz="2400" b="0">
                <a:effectLst/>
                <a:latin typeface="Arial" panose="020B0604020202020204" pitchFamily="34" charset="0"/>
                <a:ea typeface="Times New Roman" panose="02020603050405020304" pitchFamily="18" charset="0"/>
                <a:cs typeface="Arial" panose="020B0604020202020204" pitchFamily="34" charset="0"/>
              </a:rPr>
              <a:t> ra </a:t>
            </a:r>
            <a:r>
              <a:rPr lang="en-US" sz="2400" b="0" err="1">
                <a:effectLst/>
                <a:latin typeface="Arial" panose="020B0604020202020204" pitchFamily="34" charset="0"/>
                <a:ea typeface="Times New Roman" panose="02020603050405020304" pitchFamily="18" charset="0"/>
                <a:cs typeface="Arial" panose="020B0604020202020204" pitchFamily="34" charset="0"/>
              </a:rPr>
              <a:t>sau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lưng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Phổi</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êm</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bụng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mềm</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Trong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quá</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trình</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bệnh</a:t>
            </a:r>
            <a:r>
              <a:rPr lang="en-US" sz="2400" b="0">
                <a:effectLst/>
                <a:latin typeface="Arial" panose="020B0604020202020204" pitchFamily="34" charset="0"/>
                <a:ea typeface="Times New Roman" panose="02020603050405020304" pitchFamily="18" charset="0"/>
                <a:cs typeface="Arial" panose="020B0604020202020204" pitchFamily="34" charset="0"/>
              </a:rPr>
              <a:t>, BN </a:t>
            </a:r>
            <a:r>
              <a:rPr lang="en-US" sz="2400" b="0" err="1">
                <a:effectLst/>
                <a:latin typeface="Arial" panose="020B0604020202020204" pitchFamily="34" charset="0"/>
                <a:ea typeface="Times New Roman" panose="02020603050405020304" pitchFamily="18" charset="0"/>
                <a:cs typeface="Arial" panose="020B0604020202020204" pitchFamily="34" charset="0"/>
              </a:rPr>
              <a:t>không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sốt</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không</a:t>
            </a:r>
            <a:r>
              <a:rPr lang="en-US" sz="2400" b="0">
                <a:effectLst/>
                <a:latin typeface="Arial" panose="020B0604020202020204" pitchFamily="34" charset="0"/>
                <a:ea typeface="Times New Roman" panose="02020603050405020304" pitchFamily="18" charset="0"/>
                <a:cs typeface="Arial" panose="020B0604020202020204" pitchFamily="34" charset="0"/>
              </a:rPr>
              <a:t> ho, </a:t>
            </a:r>
            <a:r>
              <a:rPr lang="en-US" sz="2400" b="0" err="1">
                <a:effectLst/>
                <a:latin typeface="Arial" panose="020B0604020202020204" pitchFamily="34" charset="0"/>
                <a:ea typeface="Times New Roman" panose="02020603050405020304" pitchFamily="18" charset="0"/>
                <a:cs typeface="Arial" panose="020B0604020202020204" pitchFamily="34" charset="0"/>
              </a:rPr>
              <a:t>không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đau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đầu</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không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chóng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mặt</a:t>
            </a:r>
            <a:r>
              <a:rPr lang="en-US" sz="2400" b="0">
                <a:effectLst/>
                <a:latin typeface="Arial" panose="020B0604020202020204" pitchFamily="34" charset="0"/>
                <a:ea typeface="Times New Roman" panose="02020603050405020304" pitchFamily="18" charset="0"/>
                <a:cs typeface="Arial" panose="020B0604020202020204" pitchFamily="34" charset="0"/>
              </a:rPr>
              <a:t>.</a:t>
            </a:r>
            <a:endParaRPr lang="en-US" sz="2400"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900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D3B2-F874-4060-B99D-81D18B790851}"/>
              </a:ext>
            </a:extLst>
          </p:cNvPr>
          <p:cNvSpPr>
            <a:spLocks noGrp="1"/>
          </p:cNvSpPr>
          <p:nvPr>
            <p:ph type="title"/>
          </p:nvPr>
        </p:nvSpPr>
        <p:spPr/>
        <p:txBody>
          <a:bodyPr>
            <a:normAutofit/>
          </a:bodyPr>
          <a:lstStyle/>
          <a:p>
            <a:pPr marL="342900" marR="0" lvl="0" indent="-342900">
              <a:lnSpc>
                <a:spcPct val="107000"/>
              </a:lnSpc>
              <a:spcBef>
                <a:spcPts val="0"/>
              </a:spcBef>
              <a:spcAft>
                <a:spcPts val="800"/>
              </a:spcAft>
            </a:pPr>
            <a:r>
              <a:rPr lang="en-US" sz="2400" b="0" err="1">
                <a:effectLst/>
                <a:latin typeface="Arial" panose="020B0604020202020204" pitchFamily="34" charset="0"/>
                <a:ea typeface="Times New Roman" panose="02020603050405020304" pitchFamily="18" charset="0"/>
                <a:cs typeface="Arial" panose="020B0604020202020204" pitchFamily="34" charset="0"/>
              </a:rPr>
              <a:t>Tình</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trạng</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lúc</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nhập</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viện</a:t>
            </a:r>
            <a:r>
              <a:rPr lang="en-US" sz="2400" b="0">
                <a:effectLst/>
                <a:latin typeface="Arial" panose="020B0604020202020204" pitchFamily="34" charset="0"/>
                <a:ea typeface="Times New Roman" panose="02020603050405020304" pitchFamily="18" charset="0"/>
                <a:cs typeface="Arial" panose="020B0604020202020204" pitchFamily="34" charset="0"/>
              </a:rPr>
              <a:t>:</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BN </a:t>
            </a:r>
            <a:r>
              <a:rPr lang="en-US" sz="2400" b="0" err="1">
                <a:effectLst/>
                <a:latin typeface="Arial" panose="020B0604020202020204" pitchFamily="34" charset="0"/>
                <a:ea typeface="Times New Roman" panose="02020603050405020304" pitchFamily="18" charset="0"/>
                <a:cs typeface="Arial" panose="020B0604020202020204" pitchFamily="34" charset="0"/>
              </a:rPr>
              <a:t>tỉnh</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M: 109 </a:t>
            </a:r>
            <a:r>
              <a:rPr lang="en-US" sz="2400" b="0" err="1">
                <a:effectLst/>
                <a:latin typeface="Arial" panose="020B0604020202020204" pitchFamily="34" charset="0"/>
                <a:ea typeface="Times New Roman" panose="02020603050405020304" pitchFamily="18" charset="0"/>
                <a:cs typeface="Arial" panose="020B0604020202020204" pitchFamily="34" charset="0"/>
              </a:rPr>
              <a:t>lần</a:t>
            </a:r>
            <a:r>
              <a:rPr lang="en-US" sz="2400" b="0">
                <a:effectLst/>
                <a:latin typeface="Arial" panose="020B0604020202020204" pitchFamily="34" charset="0"/>
                <a:ea typeface="Times New Roman" panose="02020603050405020304" pitchFamily="18" charset="0"/>
                <a:cs typeface="Arial" panose="020B0604020202020204" pitchFamily="34" charset="0"/>
              </a:rPr>
              <a:t>/</a:t>
            </a:r>
            <a:r>
              <a:rPr lang="en-US" sz="2400" b="0" err="1">
                <a:effectLst/>
                <a:latin typeface="Arial" panose="020B0604020202020204" pitchFamily="34" charset="0"/>
                <a:ea typeface="Times New Roman" panose="02020603050405020304" pitchFamily="18" charset="0"/>
                <a:cs typeface="Arial" panose="020B0604020202020204" pitchFamily="34" charset="0"/>
              </a:rPr>
              <a:t>phút</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a:effectLst/>
                <a:latin typeface="Arial" panose="020B0604020202020204" pitchFamily="34" charset="0"/>
                <a:ea typeface="Times New Roman" panose="02020603050405020304" pitchFamily="18" charset="0"/>
                <a:cs typeface="Arial" panose="020B0604020202020204" pitchFamily="34" charset="0"/>
              </a:rPr>
              <a:t>HA: 140/100 mmHg</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Nhịp</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thở</a:t>
            </a:r>
            <a:r>
              <a:rPr lang="en-US" sz="2400" b="0">
                <a:effectLst/>
                <a:latin typeface="Arial" panose="020B0604020202020204" pitchFamily="34" charset="0"/>
                <a:ea typeface="Times New Roman" panose="02020603050405020304" pitchFamily="18" charset="0"/>
                <a:cs typeface="Arial" panose="020B0604020202020204" pitchFamily="34" charset="0"/>
              </a:rPr>
              <a:t>: 20 </a:t>
            </a:r>
            <a:r>
              <a:rPr lang="en-US" sz="2400" b="0" err="1">
                <a:effectLst/>
                <a:latin typeface="Arial" panose="020B0604020202020204" pitchFamily="34" charset="0"/>
                <a:ea typeface="Times New Roman" panose="02020603050405020304" pitchFamily="18" charset="0"/>
                <a:cs typeface="Arial" panose="020B0604020202020204" pitchFamily="34" charset="0"/>
              </a:rPr>
              <a:t>lần</a:t>
            </a:r>
            <a:r>
              <a:rPr lang="en-US" sz="2400" b="0">
                <a:effectLst/>
                <a:latin typeface="Arial" panose="020B0604020202020204" pitchFamily="34" charset="0"/>
                <a:ea typeface="Times New Roman" panose="02020603050405020304" pitchFamily="18" charset="0"/>
                <a:cs typeface="Arial" panose="020B0604020202020204" pitchFamily="34" charset="0"/>
              </a:rPr>
              <a:t>/</a:t>
            </a:r>
            <a:r>
              <a:rPr lang="en-US" sz="2400" b="0" err="1">
                <a:effectLst/>
                <a:latin typeface="Arial" panose="020B0604020202020204" pitchFamily="34" charset="0"/>
                <a:ea typeface="Times New Roman" panose="02020603050405020304" pitchFamily="18" charset="0"/>
                <a:cs typeface="Arial" panose="020B0604020202020204" pitchFamily="34" charset="0"/>
              </a:rPr>
              <a:t>phút</a:t>
            </a:r>
            <a:br>
              <a:rPr lang="en-US" sz="2400" b="0">
                <a:effectLst/>
                <a:latin typeface="Arial" panose="020B0604020202020204" pitchFamily="34" charset="0"/>
                <a:ea typeface="Calibri" panose="020F0502020204030204" pitchFamily="34" charset="0"/>
                <a:cs typeface="Arial" panose="020B0604020202020204" pitchFamily="34" charset="0"/>
              </a:rPr>
            </a:br>
            <a:r>
              <a:rPr lang="en-US" sz="2400" b="0" err="1">
                <a:effectLst/>
                <a:latin typeface="Arial" panose="020B0604020202020204" pitchFamily="34" charset="0"/>
                <a:ea typeface="Times New Roman" panose="02020603050405020304" pitchFamily="18" charset="0"/>
                <a:cs typeface="Arial" panose="020B0604020202020204" pitchFamily="34" charset="0"/>
              </a:rPr>
              <a:t>Nhiệt</a:t>
            </a:r>
            <a:r>
              <a:rPr lang="en-US" sz="2400" b="0">
                <a:effectLst/>
                <a:latin typeface="Arial" panose="020B0604020202020204" pitchFamily="34" charset="0"/>
                <a:ea typeface="Times New Roman" panose="02020603050405020304" pitchFamily="18" charset="0"/>
                <a:cs typeface="Arial" panose="020B0604020202020204" pitchFamily="34" charset="0"/>
              </a:rPr>
              <a:t> </a:t>
            </a:r>
            <a:r>
              <a:rPr lang="en-US" sz="2400" b="0" err="1">
                <a:effectLst/>
                <a:latin typeface="Arial" panose="020B0604020202020204" pitchFamily="34" charset="0"/>
                <a:ea typeface="Times New Roman" panose="02020603050405020304" pitchFamily="18" charset="0"/>
                <a:cs typeface="Arial" panose="020B0604020202020204" pitchFamily="34" charset="0"/>
              </a:rPr>
              <a:t>độ</a:t>
            </a:r>
            <a:r>
              <a:rPr lang="en-US" sz="2400" b="0">
                <a:effectLst/>
                <a:latin typeface="Arial" panose="020B0604020202020204" pitchFamily="34" charset="0"/>
                <a:ea typeface="Times New Roman" panose="02020603050405020304" pitchFamily="18" charset="0"/>
                <a:cs typeface="Arial" panose="020B0604020202020204" pitchFamily="34" charset="0"/>
              </a:rPr>
              <a:t>: 37.7</a:t>
            </a:r>
            <a:r>
              <a:rPr lang="en-US" sz="2400" b="0" baseline="30000">
                <a:effectLst/>
                <a:latin typeface="Arial" panose="020B0604020202020204" pitchFamily="34" charset="0"/>
                <a:ea typeface="Times New Roman" panose="02020603050405020304" pitchFamily="18" charset="0"/>
                <a:cs typeface="Arial" panose="020B0604020202020204" pitchFamily="34" charset="0"/>
              </a:rPr>
              <a:t>o</a:t>
            </a:r>
            <a:r>
              <a:rPr lang="en-US" sz="2400" b="0">
                <a:effectLst/>
                <a:latin typeface="Arial" panose="020B0604020202020204" pitchFamily="34" charset="0"/>
                <a:ea typeface="Times New Roman" panose="02020603050405020304" pitchFamily="18" charset="0"/>
                <a:cs typeface="Arial" panose="020B0604020202020204" pitchFamily="34" charset="0"/>
              </a:rPr>
              <a:t>C</a:t>
            </a:r>
            <a:endParaRPr lang="en-US" sz="2800"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504977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41243A"/>
      </a:dk2>
      <a:lt2>
        <a:srgbClr val="E2E8E3"/>
      </a:lt2>
      <a:accent1>
        <a:srgbClr val="C593B9"/>
      </a:accent1>
      <a:accent2>
        <a:srgbClr val="BA7F93"/>
      </a:accent2>
      <a:accent3>
        <a:srgbClr val="C69996"/>
      </a:accent3>
      <a:accent4>
        <a:srgbClr val="BA9B7F"/>
      </a:accent4>
      <a:accent5>
        <a:srgbClr val="A9A480"/>
      </a:accent5>
      <a:accent6>
        <a:srgbClr val="99AA74"/>
      </a:accent6>
      <a:hlink>
        <a:srgbClr val="568E63"/>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9</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AccentBoxVTI</vt:lpstr>
      <vt:lpstr>BỆNH ÁN</vt:lpstr>
      <vt:lpstr>I. HÀNH CHÍNH</vt:lpstr>
      <vt:lpstr>I. LÝ DO NHẬP VIỆN</vt:lpstr>
      <vt:lpstr>III. BỆNH SỬ</vt:lpstr>
      <vt:lpstr>Tại đây ghi nhận: Dấu hiệu lâm sàng:  o BN tỉnh, tiếp xúc tốt o Đau ngực lan ra sau lưng o Da niêm hồng o M: 100 l/p, HA: 130/100 mmHg, NT: 20 l/p, NĐ: 37oC, SpO2 97% o Nhịp tim đều o Phổi thông khí rõ o Bụng mềm, không chướng</vt:lpstr>
      <vt:lpstr>Kết quả cận lâm sàng: ECG: ST chênh lên V1-V4 </vt:lpstr>
      <vt:lpstr> Chẩn đoán: Nhồi máu cơ tim cấp Điều trị: Morphin 10mg x1 ống pha NaCl 0.9% đủ 10ml TTM 2ml Atorvastatin 10mg x4 viên uống Aspirin 81mg x4 viên uống Clopidogrel 75mg x4 viên uống Enoxaparin 6000UI x1/2 ống TTM Enoxaparin 6000UI x5/6 ống TDD</vt:lpstr>
      <vt:lpstr>BN còn khó thở, đau ngực giảm còn 7/10 so với lúc mới khởi phát triệu chứng =&gt; Chuyển BV Chợ Rẫy Tình trạng lúc chuyển tuyến:  Da niêm hồng M: 110 lần/phút, HA 140/90 mmHg, NT: 20l/p, NĐ 37, SpO2 97% Tim nhịp đều Đau ngực lan ra sau lưng Phổi êm, bụng mềm Trong quá trình bệnh, BN không sốt, không ho, không đau đầu, không chóng mặt.</vt:lpstr>
      <vt:lpstr>Tình trạng lúc nhập viện: BN tỉnh M: 109 lần/phút HA: 140/100 mmHg Nhịp thở: 20 lần/phút Nhiệt độ: 37.7oC</vt:lpstr>
      <vt:lpstr>PowerPoint Presentation</vt:lpstr>
      <vt:lpstr>PowerPoint Presentation</vt:lpstr>
      <vt:lpstr>PowerPoint Presentation</vt:lpstr>
      <vt:lpstr>PowerPoint Presentation</vt:lpstr>
      <vt:lpstr>IV. TIỀN CĂN</vt:lpstr>
      <vt:lpstr>V. LƯỢC QUA CÁC CƠ QUAN</vt:lpstr>
      <vt:lpstr>VI. KHÁM LÂM SÀNG</vt:lpstr>
      <vt:lpstr>VI. KHÁM LÂM SÀNG</vt:lpstr>
      <vt:lpstr>VI. KHÁM LÂM SÀNG</vt:lpstr>
      <vt:lpstr>VI. KHÁM LÂM SÀNG</vt:lpstr>
      <vt:lpstr>VII. TÓM TẮT BỆNH ÁN</vt:lpstr>
      <vt:lpstr>VIII. ĐẶT VẤN ĐỀ</vt:lpstr>
      <vt:lpstr>IX. CHẨN ĐOÁN</vt:lpstr>
      <vt:lpstr>X. BIỆN LUẬN</vt:lpstr>
      <vt:lpstr>X. BIỆN LUẬN</vt:lpstr>
      <vt:lpstr>XI. ĐỀ NGHỊ CẬN LÂM SÀNG</vt:lpstr>
      <vt:lpstr>XII. KẾT QUẢ CẬN LÂM SÀNG</vt:lpstr>
      <vt:lpstr>XII. KẾT QUẢ CẬN LÂM SÀNG</vt:lpstr>
      <vt:lpstr>XII. KẾT QUẢ CẬN LÂM SÀNG</vt:lpstr>
      <vt:lpstr>XII. KẾT QUẢ CẬN LÂM SÀNG</vt:lpstr>
      <vt:lpstr>XII. KẾT QUẢ CẬN LÂM SÀNG</vt:lpstr>
      <vt:lpstr>XII. KẾT QUẢ CẬN LÂM SÀNG</vt:lpstr>
      <vt:lpstr>XII. KẾT QUẢ CẬN LÂM SÀNG</vt:lpstr>
      <vt:lpstr>XIII. CHẨN ĐOÁN XÁC ĐỊNH</vt:lpstr>
      <vt:lpstr>XIV. ĐIỀU TRỊ</vt:lpstr>
      <vt:lpstr>XIV. ĐIỀU TRỊ</vt:lpstr>
      <vt:lpstr>XV. TIÊN LƯỢNG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Truong Thi Minh Thu</dc:creator>
  <cp:revision>1</cp:revision>
  <dcterms:created xsi:type="dcterms:W3CDTF">2020-09-24T16:46:52Z</dcterms:created>
  <dcterms:modified xsi:type="dcterms:W3CDTF">2020-09-24T17:06:48Z</dcterms:modified>
</cp:coreProperties>
</file>